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 id="2147483696" r:id="rId2"/>
  </p:sldMasterIdLst>
  <p:notesMasterIdLst>
    <p:notesMasterId r:id="rId28"/>
  </p:notesMasterIdLst>
  <p:sldIdLst>
    <p:sldId id="260" r:id="rId3"/>
    <p:sldId id="284" r:id="rId4"/>
    <p:sldId id="286" r:id="rId5"/>
    <p:sldId id="323" r:id="rId6"/>
    <p:sldId id="324" r:id="rId7"/>
    <p:sldId id="283" r:id="rId8"/>
    <p:sldId id="303" r:id="rId9"/>
    <p:sldId id="288" r:id="rId10"/>
    <p:sldId id="309" r:id="rId11"/>
    <p:sldId id="326" r:id="rId12"/>
    <p:sldId id="327" r:id="rId13"/>
    <p:sldId id="328" r:id="rId14"/>
    <p:sldId id="329" r:id="rId15"/>
    <p:sldId id="330" r:id="rId16"/>
    <p:sldId id="331" r:id="rId17"/>
    <p:sldId id="290" r:id="rId18"/>
    <p:sldId id="325" r:id="rId19"/>
    <p:sldId id="291" r:id="rId20"/>
    <p:sldId id="312" r:id="rId21"/>
    <p:sldId id="332" r:id="rId22"/>
    <p:sldId id="292" r:id="rId23"/>
    <p:sldId id="313" r:id="rId24"/>
    <p:sldId id="295" r:id="rId25"/>
    <p:sldId id="333" r:id="rId26"/>
    <p:sldId id="31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3"/>
    <p:restoredTop sz="94643"/>
  </p:normalViewPr>
  <p:slideViewPr>
    <p:cSldViewPr snapToGrid="0" snapToObjects="1">
      <p:cViewPr varScale="1">
        <p:scale>
          <a:sx n="101" d="100"/>
          <a:sy n="101" d="100"/>
        </p:scale>
        <p:origin x="138"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Dailey" userId="3342ba4d-c330-458d-8155-cc0e7cebf7c5" providerId="ADAL" clId="{992FAF82-4E4B-49F5-85AC-3BA02BF5F2AC}"/>
    <pc:docChg chg="undo custSel addSld delSld modSld sldOrd">
      <pc:chgData name="Don Dailey" userId="3342ba4d-c330-458d-8155-cc0e7cebf7c5" providerId="ADAL" clId="{992FAF82-4E4B-49F5-85AC-3BA02BF5F2AC}" dt="2018-03-27T11:43:41.929" v="2369" actId="14100"/>
      <pc:docMkLst>
        <pc:docMk/>
      </pc:docMkLst>
      <pc:sldChg chg="modSp">
        <pc:chgData name="Don Dailey" userId="3342ba4d-c330-458d-8155-cc0e7cebf7c5" providerId="ADAL" clId="{992FAF82-4E4B-49F5-85AC-3BA02BF5F2AC}" dt="2018-03-27T00:22:34.484" v="4" actId="20577"/>
        <pc:sldMkLst>
          <pc:docMk/>
          <pc:sldMk cId="1698903729" sldId="260"/>
        </pc:sldMkLst>
        <pc:spChg chg="mod">
          <ac:chgData name="Don Dailey" userId="3342ba4d-c330-458d-8155-cc0e7cebf7c5" providerId="ADAL" clId="{992FAF82-4E4B-49F5-85AC-3BA02BF5F2AC}" dt="2018-03-27T00:22:34.484" v="4" actId="20577"/>
          <ac:spMkLst>
            <pc:docMk/>
            <pc:sldMk cId="1698903729" sldId="260"/>
            <ac:spMk id="2" creationId="{00000000-0000-0000-0000-000000000000}"/>
          </ac:spMkLst>
        </pc:spChg>
      </pc:sldChg>
      <pc:sldChg chg="modSp">
        <pc:chgData name="Don Dailey" userId="3342ba4d-c330-458d-8155-cc0e7cebf7c5" providerId="ADAL" clId="{992FAF82-4E4B-49F5-85AC-3BA02BF5F2AC}" dt="2018-03-27T02:00:00.724" v="718" actId="20577"/>
        <pc:sldMkLst>
          <pc:docMk/>
          <pc:sldMk cId="3878308798" sldId="283"/>
        </pc:sldMkLst>
        <pc:spChg chg="mod">
          <ac:chgData name="Don Dailey" userId="3342ba4d-c330-458d-8155-cc0e7cebf7c5" providerId="ADAL" clId="{992FAF82-4E4B-49F5-85AC-3BA02BF5F2AC}" dt="2018-03-27T02:00:00.724" v="718" actId="20577"/>
          <ac:spMkLst>
            <pc:docMk/>
            <pc:sldMk cId="3878308798" sldId="283"/>
            <ac:spMk id="2" creationId="{00000000-0000-0000-0000-000000000000}"/>
          </ac:spMkLst>
        </pc:spChg>
      </pc:sldChg>
      <pc:sldChg chg="modSp">
        <pc:chgData name="Don Dailey" userId="3342ba4d-c330-458d-8155-cc0e7cebf7c5" providerId="ADAL" clId="{992FAF82-4E4B-49F5-85AC-3BA02BF5F2AC}" dt="2018-03-27T00:32:24.131" v="39" actId="20577"/>
        <pc:sldMkLst>
          <pc:docMk/>
          <pc:sldMk cId="2253194969" sldId="284"/>
        </pc:sldMkLst>
        <pc:spChg chg="mod">
          <ac:chgData name="Don Dailey" userId="3342ba4d-c330-458d-8155-cc0e7cebf7c5" providerId="ADAL" clId="{992FAF82-4E4B-49F5-85AC-3BA02BF5F2AC}" dt="2018-03-27T00:32:24.131" v="39" actId="20577"/>
          <ac:spMkLst>
            <pc:docMk/>
            <pc:sldMk cId="2253194969" sldId="284"/>
            <ac:spMk id="5" creationId="{CBC53F37-2272-4810-8EB5-E6807E48CC6C}"/>
          </ac:spMkLst>
        </pc:spChg>
      </pc:sldChg>
      <pc:sldChg chg="addSp delSp modSp modAnim">
        <pc:chgData name="Don Dailey" userId="3342ba4d-c330-458d-8155-cc0e7cebf7c5" providerId="ADAL" clId="{992FAF82-4E4B-49F5-85AC-3BA02BF5F2AC}" dt="2018-03-27T11:31:41.057" v="2326" actId="255"/>
        <pc:sldMkLst>
          <pc:docMk/>
          <pc:sldMk cId="3714691522" sldId="286"/>
        </pc:sldMkLst>
        <pc:spChg chg="del">
          <ac:chgData name="Don Dailey" userId="3342ba4d-c330-458d-8155-cc0e7cebf7c5" providerId="ADAL" clId="{992FAF82-4E4B-49F5-85AC-3BA02BF5F2AC}" dt="2018-03-27T00:33:37.878" v="40" actId="478"/>
          <ac:spMkLst>
            <pc:docMk/>
            <pc:sldMk cId="3714691522" sldId="286"/>
            <ac:spMk id="2" creationId="{0800E413-4750-47B7-96C7-F5E6DF4DABD5}"/>
          </ac:spMkLst>
        </pc:spChg>
        <pc:spChg chg="del">
          <ac:chgData name="Don Dailey" userId="3342ba4d-c330-458d-8155-cc0e7cebf7c5" providerId="ADAL" clId="{992FAF82-4E4B-49F5-85AC-3BA02BF5F2AC}" dt="2018-03-27T00:33:37.878" v="40" actId="478"/>
          <ac:spMkLst>
            <pc:docMk/>
            <pc:sldMk cId="3714691522" sldId="286"/>
            <ac:spMk id="3" creationId="{16D52126-A9FF-45CF-81B0-1B703FDE3C12}"/>
          </ac:spMkLst>
        </pc:spChg>
        <pc:spChg chg="add del mod">
          <ac:chgData name="Don Dailey" userId="3342ba4d-c330-458d-8155-cc0e7cebf7c5" providerId="ADAL" clId="{992FAF82-4E4B-49F5-85AC-3BA02BF5F2AC}" dt="2018-03-27T00:33:44.237" v="41" actId="255"/>
          <ac:spMkLst>
            <pc:docMk/>
            <pc:sldMk cId="3714691522" sldId="286"/>
            <ac:spMk id="6" creationId="{E2FE58B6-84E2-4B41-93F5-E3E4597C2675}"/>
          </ac:spMkLst>
        </pc:spChg>
        <pc:spChg chg="add del mod">
          <ac:chgData name="Don Dailey" userId="3342ba4d-c330-458d-8155-cc0e7cebf7c5" providerId="ADAL" clId="{992FAF82-4E4B-49F5-85AC-3BA02BF5F2AC}" dt="2018-03-27T00:33:44.237" v="41" actId="255"/>
          <ac:spMkLst>
            <pc:docMk/>
            <pc:sldMk cId="3714691522" sldId="286"/>
            <ac:spMk id="8" creationId="{1572F996-9273-474B-905F-A4F6F486A658}"/>
          </ac:spMkLst>
        </pc:spChg>
        <pc:spChg chg="add">
          <ac:chgData name="Don Dailey" userId="3342ba4d-c330-458d-8155-cc0e7cebf7c5" providerId="ADAL" clId="{992FAF82-4E4B-49F5-85AC-3BA02BF5F2AC}" dt="2018-03-27T00:33:51.279" v="42" actId="255"/>
          <ac:spMkLst>
            <pc:docMk/>
            <pc:sldMk cId="3714691522" sldId="286"/>
            <ac:spMk id="10" creationId="{7FBBD489-A7EF-4094-A5DB-2D52732E5557}"/>
          </ac:spMkLst>
        </pc:spChg>
        <pc:spChg chg="add mod">
          <ac:chgData name="Don Dailey" userId="3342ba4d-c330-458d-8155-cc0e7cebf7c5" providerId="ADAL" clId="{992FAF82-4E4B-49F5-85AC-3BA02BF5F2AC}" dt="2018-03-27T00:44:26.603" v="86" actId="20577"/>
          <ac:spMkLst>
            <pc:docMk/>
            <pc:sldMk cId="3714691522" sldId="286"/>
            <ac:spMk id="13" creationId="{B786B9A3-F74C-48FF-BC5D-652BF89FE2B4}"/>
          </ac:spMkLst>
        </pc:spChg>
        <pc:graphicFrameChg chg="add modGraphic">
          <ac:chgData name="Don Dailey" userId="3342ba4d-c330-458d-8155-cc0e7cebf7c5" providerId="ADAL" clId="{992FAF82-4E4B-49F5-85AC-3BA02BF5F2AC}" dt="2018-03-27T00:35:25.856" v="84" actId="20577"/>
          <ac:graphicFrameMkLst>
            <pc:docMk/>
            <pc:sldMk cId="3714691522" sldId="286"/>
            <ac:graphicFrameMk id="9" creationId="{052EB9C7-8013-4657-8398-C845CD31FAE2}"/>
          </ac:graphicFrameMkLst>
        </pc:graphicFrameChg>
        <pc:graphicFrameChg chg="add mod">
          <ac:chgData name="Don Dailey" userId="3342ba4d-c330-458d-8155-cc0e7cebf7c5" providerId="ADAL" clId="{992FAF82-4E4B-49F5-85AC-3BA02BF5F2AC}" dt="2018-03-27T11:31:41.057" v="2326" actId="255"/>
          <ac:graphicFrameMkLst>
            <pc:docMk/>
            <pc:sldMk cId="3714691522" sldId="286"/>
            <ac:graphicFrameMk id="11" creationId="{46A9335A-2F5C-43D1-B962-639E7C9B1DBE}"/>
          </ac:graphicFrameMkLst>
        </pc:graphicFrameChg>
        <pc:picChg chg="del">
          <ac:chgData name="Don Dailey" userId="3342ba4d-c330-458d-8155-cc0e7cebf7c5" providerId="ADAL" clId="{992FAF82-4E4B-49F5-85AC-3BA02BF5F2AC}" dt="2018-03-27T00:33:37.878" v="40" actId="478"/>
          <ac:picMkLst>
            <pc:docMk/>
            <pc:sldMk cId="3714691522" sldId="286"/>
            <ac:picMk id="5" creationId="{995727C9-0105-49DE-A3DB-143ABA2ECD99}"/>
          </ac:picMkLst>
        </pc:picChg>
        <pc:picChg chg="add">
          <ac:chgData name="Don Dailey" userId="3342ba4d-c330-458d-8155-cc0e7cebf7c5" providerId="ADAL" clId="{992FAF82-4E4B-49F5-85AC-3BA02BF5F2AC}" dt="2018-03-27T00:33:51.279" v="42" actId="255"/>
          <ac:picMkLst>
            <pc:docMk/>
            <pc:sldMk cId="3714691522" sldId="286"/>
            <ac:picMk id="12" creationId="{3DAA0F3D-DDF3-4920-A621-848FFE99A326}"/>
          </ac:picMkLst>
        </pc:picChg>
        <pc:picChg chg="add">
          <ac:chgData name="Don Dailey" userId="3342ba4d-c330-458d-8155-cc0e7cebf7c5" providerId="ADAL" clId="{992FAF82-4E4B-49F5-85AC-3BA02BF5F2AC}" dt="2018-03-27T00:33:51.279" v="42" actId="255"/>
          <ac:picMkLst>
            <pc:docMk/>
            <pc:sldMk cId="3714691522" sldId="286"/>
            <ac:picMk id="14" creationId="{BF25C10D-F385-45A2-903F-F95F45ABE8E6}"/>
          </ac:picMkLst>
        </pc:picChg>
      </pc:sldChg>
      <pc:sldChg chg="modSp">
        <pc:chgData name="Don Dailey" userId="3342ba4d-c330-458d-8155-cc0e7cebf7c5" providerId="ADAL" clId="{992FAF82-4E4B-49F5-85AC-3BA02BF5F2AC}" dt="2018-03-27T11:29:37.722" v="2314" actId="20577"/>
        <pc:sldMkLst>
          <pc:docMk/>
          <pc:sldMk cId="1051353117" sldId="290"/>
        </pc:sldMkLst>
        <pc:spChg chg="mod">
          <ac:chgData name="Don Dailey" userId="3342ba4d-c330-458d-8155-cc0e7cebf7c5" providerId="ADAL" clId="{992FAF82-4E4B-49F5-85AC-3BA02BF5F2AC}" dt="2018-03-27T11:29:37.722" v="2314" actId="20577"/>
          <ac:spMkLst>
            <pc:docMk/>
            <pc:sldMk cId="1051353117" sldId="290"/>
            <ac:spMk id="2" creationId="{00000000-0000-0000-0000-000000000000}"/>
          </ac:spMkLst>
        </pc:spChg>
      </pc:sldChg>
      <pc:sldChg chg="addSp delSp modSp">
        <pc:chgData name="Don Dailey" userId="3342ba4d-c330-458d-8155-cc0e7cebf7c5" providerId="ADAL" clId="{992FAF82-4E4B-49F5-85AC-3BA02BF5F2AC}" dt="2018-03-27T11:09:28.962" v="2236" actId="1037"/>
        <pc:sldMkLst>
          <pc:docMk/>
          <pc:sldMk cId="1058753574" sldId="291"/>
        </pc:sldMkLst>
        <pc:graphicFrameChg chg="add mod modGraphic">
          <ac:chgData name="Don Dailey" userId="3342ba4d-c330-458d-8155-cc0e7cebf7c5" providerId="ADAL" clId="{992FAF82-4E4B-49F5-85AC-3BA02BF5F2AC}" dt="2018-03-27T11:09:28.962" v="2236" actId="1037"/>
          <ac:graphicFrameMkLst>
            <pc:docMk/>
            <pc:sldMk cId="1058753574" sldId="291"/>
            <ac:graphicFrameMk id="2" creationId="{54F28967-A82D-464B-91DC-32D47D4D3DDA}"/>
          </ac:graphicFrameMkLst>
        </pc:graphicFrameChg>
        <pc:picChg chg="add mod ord">
          <ac:chgData name="Don Dailey" userId="3342ba4d-c330-458d-8155-cc0e7cebf7c5" providerId="ADAL" clId="{992FAF82-4E4B-49F5-85AC-3BA02BF5F2AC}" dt="2018-03-27T11:09:28.962" v="2236" actId="1037"/>
          <ac:picMkLst>
            <pc:docMk/>
            <pc:sldMk cId="1058753574" sldId="291"/>
            <ac:picMk id="5" creationId="{0162FF6B-C64F-43BC-87E5-E792A4DF8645}"/>
          </ac:picMkLst>
        </pc:picChg>
        <pc:picChg chg="add mod ord modCrop">
          <ac:chgData name="Don Dailey" userId="3342ba4d-c330-458d-8155-cc0e7cebf7c5" providerId="ADAL" clId="{992FAF82-4E4B-49F5-85AC-3BA02BF5F2AC}" dt="2018-03-27T11:09:28.962" v="2236" actId="1037"/>
          <ac:picMkLst>
            <pc:docMk/>
            <pc:sldMk cId="1058753574" sldId="291"/>
            <ac:picMk id="6" creationId="{1BB2045F-CF82-42D2-B965-DA740D8D927D}"/>
          </ac:picMkLst>
        </pc:picChg>
        <pc:picChg chg="add mod modCrop">
          <ac:chgData name="Don Dailey" userId="3342ba4d-c330-458d-8155-cc0e7cebf7c5" providerId="ADAL" clId="{992FAF82-4E4B-49F5-85AC-3BA02BF5F2AC}" dt="2018-03-27T11:09:28.962" v="2236" actId="1037"/>
          <ac:picMkLst>
            <pc:docMk/>
            <pc:sldMk cId="1058753574" sldId="291"/>
            <ac:picMk id="8" creationId="{EABAD609-FA7D-4AE0-B420-41AF706530C8}"/>
          </ac:picMkLst>
        </pc:picChg>
        <pc:picChg chg="add mod">
          <ac:chgData name="Don Dailey" userId="3342ba4d-c330-458d-8155-cc0e7cebf7c5" providerId="ADAL" clId="{992FAF82-4E4B-49F5-85AC-3BA02BF5F2AC}" dt="2018-03-27T11:09:28.962" v="2236" actId="1037"/>
          <ac:picMkLst>
            <pc:docMk/>
            <pc:sldMk cId="1058753574" sldId="291"/>
            <ac:picMk id="9" creationId="{4B9DEBA3-69E1-436B-97FD-6196396FC99F}"/>
          </ac:picMkLst>
        </pc:picChg>
        <pc:picChg chg="del">
          <ac:chgData name="Don Dailey" userId="3342ba4d-c330-458d-8155-cc0e7cebf7c5" providerId="ADAL" clId="{992FAF82-4E4B-49F5-85AC-3BA02BF5F2AC}" dt="2018-03-27T10:58:22.593" v="1670" actId="478"/>
          <ac:picMkLst>
            <pc:docMk/>
            <pc:sldMk cId="1058753574" sldId="291"/>
            <ac:picMk id="1026" creationId="{52B5A70C-606D-4579-AD79-071D5B862488}"/>
          </ac:picMkLst>
        </pc:picChg>
        <pc:picChg chg="del">
          <ac:chgData name="Don Dailey" userId="3342ba4d-c330-458d-8155-cc0e7cebf7c5" providerId="ADAL" clId="{992FAF82-4E4B-49F5-85AC-3BA02BF5F2AC}" dt="2018-03-27T10:58:22.593" v="1670" actId="478"/>
          <ac:picMkLst>
            <pc:docMk/>
            <pc:sldMk cId="1058753574" sldId="291"/>
            <ac:picMk id="1028" creationId="{6CBE7976-4EBE-4CDC-952A-83AB8DE4E09C}"/>
          </ac:picMkLst>
        </pc:picChg>
      </pc:sldChg>
      <pc:sldChg chg="del">
        <pc:chgData name="Don Dailey" userId="3342ba4d-c330-458d-8155-cc0e7cebf7c5" providerId="ADAL" clId="{992FAF82-4E4B-49F5-85AC-3BA02BF5F2AC}" dt="2018-03-27T11:25:32.918" v="2292" actId="2696"/>
        <pc:sldMkLst>
          <pc:docMk/>
          <pc:sldMk cId="1949530142" sldId="298"/>
        </pc:sldMkLst>
      </pc:sldChg>
      <pc:sldChg chg="del">
        <pc:chgData name="Don Dailey" userId="3342ba4d-c330-458d-8155-cc0e7cebf7c5" providerId="ADAL" clId="{992FAF82-4E4B-49F5-85AC-3BA02BF5F2AC}" dt="2018-03-27T11:25:30.183" v="2291" actId="2696"/>
        <pc:sldMkLst>
          <pc:docMk/>
          <pc:sldMk cId="2035311009" sldId="302"/>
        </pc:sldMkLst>
      </pc:sldChg>
      <pc:sldChg chg="delSp modSp">
        <pc:chgData name="Don Dailey" userId="3342ba4d-c330-458d-8155-cc0e7cebf7c5" providerId="ADAL" clId="{992FAF82-4E4B-49F5-85AC-3BA02BF5F2AC}" dt="2018-03-27T11:43:41.929" v="2369" actId="14100"/>
        <pc:sldMkLst>
          <pc:docMk/>
          <pc:sldMk cId="3763895978" sldId="303"/>
        </pc:sldMkLst>
        <pc:spChg chg="mod">
          <ac:chgData name="Don Dailey" userId="3342ba4d-c330-458d-8155-cc0e7cebf7c5" providerId="ADAL" clId="{992FAF82-4E4B-49F5-85AC-3BA02BF5F2AC}" dt="2018-03-27T02:02:59.115" v="802" actId="20577"/>
          <ac:spMkLst>
            <pc:docMk/>
            <pc:sldMk cId="3763895978" sldId="303"/>
            <ac:spMk id="10" creationId="{D303A941-F74B-4742-8874-B462A3010521}"/>
          </ac:spMkLst>
        </pc:spChg>
        <pc:spChg chg="mod">
          <ac:chgData name="Don Dailey" userId="3342ba4d-c330-458d-8155-cc0e7cebf7c5" providerId="ADAL" clId="{992FAF82-4E4B-49F5-85AC-3BA02BF5F2AC}" dt="2018-03-27T11:43:41.929" v="2369" actId="14100"/>
          <ac:spMkLst>
            <pc:docMk/>
            <pc:sldMk cId="3763895978" sldId="303"/>
            <ac:spMk id="11" creationId="{4E8437C0-049A-45E9-8327-3020DC8EB28B}"/>
          </ac:spMkLst>
        </pc:spChg>
        <pc:picChg chg="del">
          <ac:chgData name="Don Dailey" userId="3342ba4d-c330-458d-8155-cc0e7cebf7c5" providerId="ADAL" clId="{992FAF82-4E4B-49F5-85AC-3BA02BF5F2AC}" dt="2018-03-27T02:00:37.727" v="740" actId="478"/>
          <ac:picMkLst>
            <pc:docMk/>
            <pc:sldMk cId="3763895978" sldId="303"/>
            <ac:picMk id="5" creationId="{D89EB950-80CB-43C1-AE8E-F502C9B8D940}"/>
          </ac:picMkLst>
        </pc:picChg>
      </pc:sldChg>
      <pc:sldChg chg="del">
        <pc:chgData name="Don Dailey" userId="3342ba4d-c330-458d-8155-cc0e7cebf7c5" providerId="ADAL" clId="{992FAF82-4E4B-49F5-85AC-3BA02BF5F2AC}" dt="2018-03-27T02:46:20.222" v="1566" actId="2696"/>
        <pc:sldMkLst>
          <pc:docMk/>
          <pc:sldMk cId="2325847251" sldId="304"/>
        </pc:sldMkLst>
      </pc:sldChg>
      <pc:sldChg chg="del">
        <pc:chgData name="Don Dailey" userId="3342ba4d-c330-458d-8155-cc0e7cebf7c5" providerId="ADAL" clId="{992FAF82-4E4B-49F5-85AC-3BA02BF5F2AC}" dt="2018-03-27T02:46:22.255" v="1567" actId="2696"/>
        <pc:sldMkLst>
          <pc:docMk/>
          <pc:sldMk cId="275744356" sldId="305"/>
        </pc:sldMkLst>
      </pc:sldChg>
      <pc:sldChg chg="del">
        <pc:chgData name="Don Dailey" userId="3342ba4d-c330-458d-8155-cc0e7cebf7c5" providerId="ADAL" clId="{992FAF82-4E4B-49F5-85AC-3BA02BF5F2AC}" dt="2018-03-27T02:46:24.026" v="1568" actId="2696"/>
        <pc:sldMkLst>
          <pc:docMk/>
          <pc:sldMk cId="878836700" sldId="306"/>
        </pc:sldMkLst>
      </pc:sldChg>
      <pc:sldChg chg="del">
        <pc:chgData name="Don Dailey" userId="3342ba4d-c330-458d-8155-cc0e7cebf7c5" providerId="ADAL" clId="{992FAF82-4E4B-49F5-85AC-3BA02BF5F2AC}" dt="2018-03-27T02:46:25.008" v="1569" actId="2696"/>
        <pc:sldMkLst>
          <pc:docMk/>
          <pc:sldMk cId="767100416" sldId="307"/>
        </pc:sldMkLst>
      </pc:sldChg>
      <pc:sldChg chg="del">
        <pc:chgData name="Don Dailey" userId="3342ba4d-c330-458d-8155-cc0e7cebf7c5" providerId="ADAL" clId="{992FAF82-4E4B-49F5-85AC-3BA02BF5F2AC}" dt="2018-03-27T02:46:28.222" v="1570" actId="2696"/>
        <pc:sldMkLst>
          <pc:docMk/>
          <pc:sldMk cId="760460849" sldId="308"/>
        </pc:sldMkLst>
      </pc:sldChg>
      <pc:sldChg chg="modSp">
        <pc:chgData name="Don Dailey" userId="3342ba4d-c330-458d-8155-cc0e7cebf7c5" providerId="ADAL" clId="{992FAF82-4E4B-49F5-85AC-3BA02BF5F2AC}" dt="2018-03-27T11:33:22.533" v="2334" actId="403"/>
        <pc:sldMkLst>
          <pc:docMk/>
          <pc:sldMk cId="1124195820" sldId="309"/>
        </pc:sldMkLst>
        <pc:spChg chg="mod">
          <ac:chgData name="Don Dailey" userId="3342ba4d-c330-458d-8155-cc0e7cebf7c5" providerId="ADAL" clId="{992FAF82-4E4B-49F5-85AC-3BA02BF5F2AC}" dt="2018-03-27T02:47:23.129" v="1658" actId="20577"/>
          <ac:spMkLst>
            <pc:docMk/>
            <pc:sldMk cId="1124195820" sldId="309"/>
            <ac:spMk id="4" creationId="{AC19A56E-88DA-4389-BE3D-BDDD1FD2A16A}"/>
          </ac:spMkLst>
        </pc:spChg>
        <pc:spChg chg="mod">
          <ac:chgData name="Don Dailey" userId="3342ba4d-c330-458d-8155-cc0e7cebf7c5" providerId="ADAL" clId="{992FAF82-4E4B-49F5-85AC-3BA02BF5F2AC}" dt="2018-03-27T11:33:22.533" v="2334" actId="403"/>
          <ac:spMkLst>
            <pc:docMk/>
            <pc:sldMk cId="1124195820" sldId="309"/>
            <ac:spMk id="5" creationId="{CBC53F37-2272-4810-8EB5-E6807E48CC6C}"/>
          </ac:spMkLst>
        </pc:spChg>
      </pc:sldChg>
      <pc:sldChg chg="del">
        <pc:chgData name="Don Dailey" userId="3342ba4d-c330-458d-8155-cc0e7cebf7c5" providerId="ADAL" clId="{992FAF82-4E4B-49F5-85AC-3BA02BF5F2AC}" dt="2018-03-27T10:55:55.364" v="1669" actId="2696"/>
        <pc:sldMkLst>
          <pc:docMk/>
          <pc:sldMk cId="1622634348" sldId="310"/>
        </pc:sldMkLst>
      </pc:sldChg>
      <pc:sldChg chg="del">
        <pc:chgData name="Don Dailey" userId="3342ba4d-c330-458d-8155-cc0e7cebf7c5" providerId="ADAL" clId="{992FAF82-4E4B-49F5-85AC-3BA02BF5F2AC}" dt="2018-03-27T11:09:57.692" v="2237" actId="2696"/>
        <pc:sldMkLst>
          <pc:docMk/>
          <pc:sldMk cId="1100981276" sldId="311"/>
        </pc:sldMkLst>
      </pc:sldChg>
      <pc:sldChg chg="addSp delSp modSp delAnim modAnim">
        <pc:chgData name="Don Dailey" userId="3342ba4d-c330-458d-8155-cc0e7cebf7c5" providerId="ADAL" clId="{992FAF82-4E4B-49F5-85AC-3BA02BF5F2AC}" dt="2018-03-27T11:41:34.953" v="2363" actId="1076"/>
        <pc:sldMkLst>
          <pc:docMk/>
          <pc:sldMk cId="2378927589" sldId="312"/>
        </pc:sldMkLst>
        <pc:picChg chg="add mod">
          <ac:chgData name="Don Dailey" userId="3342ba4d-c330-458d-8155-cc0e7cebf7c5" providerId="ADAL" clId="{992FAF82-4E4B-49F5-85AC-3BA02BF5F2AC}" dt="2018-03-27T11:41:28.895" v="2361" actId="1076"/>
          <ac:picMkLst>
            <pc:docMk/>
            <pc:sldMk cId="2378927589" sldId="312"/>
            <ac:picMk id="2" creationId="{6AD25EE8-62F6-4401-9897-C9AB53B82625}"/>
          </ac:picMkLst>
        </pc:picChg>
        <pc:picChg chg="add mod modCrop">
          <ac:chgData name="Don Dailey" userId="3342ba4d-c330-458d-8155-cc0e7cebf7c5" providerId="ADAL" clId="{992FAF82-4E4B-49F5-85AC-3BA02BF5F2AC}" dt="2018-03-27T11:41:32.267" v="2362" actId="1076"/>
          <ac:picMkLst>
            <pc:docMk/>
            <pc:sldMk cId="2378927589" sldId="312"/>
            <ac:picMk id="3" creationId="{A50971FC-1722-47E8-BC7D-08A6A31CD4F7}"/>
          </ac:picMkLst>
        </pc:picChg>
        <pc:picChg chg="add mod">
          <ac:chgData name="Don Dailey" userId="3342ba4d-c330-458d-8155-cc0e7cebf7c5" providerId="ADAL" clId="{992FAF82-4E4B-49F5-85AC-3BA02BF5F2AC}" dt="2018-03-27T11:41:34.953" v="2363" actId="1076"/>
          <ac:picMkLst>
            <pc:docMk/>
            <pc:sldMk cId="2378927589" sldId="312"/>
            <ac:picMk id="4" creationId="{F5C717DF-A178-4F82-98F2-525C8628F963}"/>
          </ac:picMkLst>
        </pc:picChg>
        <pc:picChg chg="add mod">
          <ac:chgData name="Don Dailey" userId="3342ba4d-c330-458d-8155-cc0e7cebf7c5" providerId="ADAL" clId="{992FAF82-4E4B-49F5-85AC-3BA02BF5F2AC}" dt="2018-03-27T11:41:16.948" v="2358" actId="1076"/>
          <ac:picMkLst>
            <pc:docMk/>
            <pc:sldMk cId="2378927589" sldId="312"/>
            <ac:picMk id="5" creationId="{CB85546C-6CA2-4BB8-A31B-D62CEBFC3ADA}"/>
          </ac:picMkLst>
        </pc:picChg>
        <pc:picChg chg="add del mod">
          <ac:chgData name="Don Dailey" userId="3342ba4d-c330-458d-8155-cc0e7cebf7c5" providerId="ADAL" clId="{992FAF82-4E4B-49F5-85AC-3BA02BF5F2AC}" dt="2018-03-27T11:36:47.377" v="2340" actId="478"/>
          <ac:picMkLst>
            <pc:docMk/>
            <pc:sldMk cId="2378927589" sldId="312"/>
            <ac:picMk id="8" creationId="{F2615C8E-2053-4544-B4E2-DD2EDA9B375C}"/>
          </ac:picMkLst>
        </pc:picChg>
        <pc:picChg chg="del">
          <ac:chgData name="Don Dailey" userId="3342ba4d-c330-458d-8155-cc0e7cebf7c5" providerId="ADAL" clId="{992FAF82-4E4B-49F5-85AC-3BA02BF5F2AC}" dt="2018-03-27T11:16:18.679" v="2238" actId="478"/>
          <ac:picMkLst>
            <pc:docMk/>
            <pc:sldMk cId="2378927589" sldId="312"/>
            <ac:picMk id="2050" creationId="{24E21CA4-8F29-4C8F-B68C-A40A7FAABB22}"/>
          </ac:picMkLst>
        </pc:picChg>
        <pc:picChg chg="mod modCrop">
          <ac:chgData name="Don Dailey" userId="3342ba4d-c330-458d-8155-cc0e7cebf7c5" providerId="ADAL" clId="{992FAF82-4E4B-49F5-85AC-3BA02BF5F2AC}" dt="2018-03-27T11:41:14.628" v="2357" actId="1076"/>
          <ac:picMkLst>
            <pc:docMk/>
            <pc:sldMk cId="2378927589" sldId="312"/>
            <ac:picMk id="2052" creationId="{B19E8536-CB3E-4172-A230-935B995414A2}"/>
          </ac:picMkLst>
        </pc:picChg>
        <pc:picChg chg="mod">
          <ac:chgData name="Don Dailey" userId="3342ba4d-c330-458d-8155-cc0e7cebf7c5" providerId="ADAL" clId="{992FAF82-4E4B-49F5-85AC-3BA02BF5F2AC}" dt="2018-03-27T11:41:19.482" v="2359" actId="1076"/>
          <ac:picMkLst>
            <pc:docMk/>
            <pc:sldMk cId="2378927589" sldId="312"/>
            <ac:picMk id="2054" creationId="{6DEDB212-4F17-4C4B-95D3-2957713F0562}"/>
          </ac:picMkLst>
        </pc:picChg>
        <pc:picChg chg="del">
          <ac:chgData name="Don Dailey" userId="3342ba4d-c330-458d-8155-cc0e7cebf7c5" providerId="ADAL" clId="{992FAF82-4E4B-49F5-85AC-3BA02BF5F2AC}" dt="2018-03-27T11:16:34.014" v="2240" actId="478"/>
          <ac:picMkLst>
            <pc:docMk/>
            <pc:sldMk cId="2378927589" sldId="312"/>
            <ac:picMk id="2056" creationId="{5F24FAC1-A576-42DF-BE5B-0C4B6188B396}"/>
          </ac:picMkLst>
        </pc:picChg>
      </pc:sldChg>
      <pc:sldChg chg="addSp delSp modSp">
        <pc:chgData name="Don Dailey" userId="3342ba4d-c330-458d-8155-cc0e7cebf7c5" providerId="ADAL" clId="{992FAF82-4E4B-49F5-85AC-3BA02BF5F2AC}" dt="2018-03-27T11:25:07.077" v="2290" actId="14100"/>
        <pc:sldMkLst>
          <pc:docMk/>
          <pc:sldMk cId="3247368353" sldId="313"/>
        </pc:sldMkLst>
        <pc:spChg chg="add del mod">
          <ac:chgData name="Don Dailey" userId="3342ba4d-c330-458d-8155-cc0e7cebf7c5" providerId="ADAL" clId="{992FAF82-4E4B-49F5-85AC-3BA02BF5F2AC}" dt="2018-03-27T11:22:44.662" v="2279" actId="478"/>
          <ac:spMkLst>
            <pc:docMk/>
            <pc:sldMk cId="3247368353" sldId="313"/>
            <ac:spMk id="3" creationId="{380FC0C1-FDA0-4706-B712-141C99A9B2A2}"/>
          </ac:spMkLst>
        </pc:spChg>
        <pc:spChg chg="mod">
          <ac:chgData name="Don Dailey" userId="3342ba4d-c330-458d-8155-cc0e7cebf7c5" providerId="ADAL" clId="{992FAF82-4E4B-49F5-85AC-3BA02BF5F2AC}" dt="2018-03-27T11:22:35.215" v="2277" actId="20577"/>
          <ac:spMkLst>
            <pc:docMk/>
            <pc:sldMk cId="3247368353" sldId="313"/>
            <ac:spMk id="4" creationId="{AC19A56E-88DA-4389-BE3D-BDDD1FD2A16A}"/>
          </ac:spMkLst>
        </pc:spChg>
        <pc:spChg chg="del">
          <ac:chgData name="Don Dailey" userId="3342ba4d-c330-458d-8155-cc0e7cebf7c5" providerId="ADAL" clId="{992FAF82-4E4B-49F5-85AC-3BA02BF5F2AC}" dt="2018-03-27T11:22:41.049" v="2278" actId="478"/>
          <ac:spMkLst>
            <pc:docMk/>
            <pc:sldMk cId="3247368353" sldId="313"/>
            <ac:spMk id="5" creationId="{CBC53F37-2272-4810-8EB5-E6807E48CC6C}"/>
          </ac:spMkLst>
        </pc:spChg>
        <pc:spChg chg="add del mod">
          <ac:chgData name="Don Dailey" userId="3342ba4d-c330-458d-8155-cc0e7cebf7c5" providerId="ADAL" clId="{992FAF82-4E4B-49F5-85AC-3BA02BF5F2AC}" dt="2018-03-27T11:23:47.717" v="2284" actId="478"/>
          <ac:spMkLst>
            <pc:docMk/>
            <pc:sldMk cId="3247368353" sldId="313"/>
            <ac:spMk id="7" creationId="{B3B5A8FD-9214-4F61-8E02-20EB60D8473A}"/>
          </ac:spMkLst>
        </pc:spChg>
        <pc:picChg chg="add mod">
          <ac:chgData name="Don Dailey" userId="3342ba4d-c330-458d-8155-cc0e7cebf7c5" providerId="ADAL" clId="{992FAF82-4E4B-49F5-85AC-3BA02BF5F2AC}" dt="2018-03-27T11:25:07.077" v="2290" actId="14100"/>
          <ac:picMkLst>
            <pc:docMk/>
            <pc:sldMk cId="3247368353" sldId="313"/>
            <ac:picMk id="1026" creationId="{BED3DF1A-C1C4-4772-AC0F-A8B5C0DA07DF}"/>
          </ac:picMkLst>
        </pc:picChg>
        <pc:picChg chg="add mod">
          <ac:chgData name="Don Dailey" userId="3342ba4d-c330-458d-8155-cc0e7cebf7c5" providerId="ADAL" clId="{992FAF82-4E4B-49F5-85AC-3BA02BF5F2AC}" dt="2018-03-27T11:24:46.839" v="2286" actId="1076"/>
          <ac:picMkLst>
            <pc:docMk/>
            <pc:sldMk cId="3247368353" sldId="313"/>
            <ac:picMk id="1030" creationId="{E815ED5F-86CC-45AB-8445-BE379065E6DD}"/>
          </ac:picMkLst>
        </pc:picChg>
      </pc:sldChg>
      <pc:sldChg chg="del">
        <pc:chgData name="Don Dailey" userId="3342ba4d-c330-458d-8155-cc0e7cebf7c5" providerId="ADAL" clId="{992FAF82-4E4B-49F5-85AC-3BA02BF5F2AC}" dt="2018-03-27T10:55:49.842" v="1667" actId="2696"/>
        <pc:sldMkLst>
          <pc:docMk/>
          <pc:sldMk cId="435226912" sldId="315"/>
        </pc:sldMkLst>
      </pc:sldChg>
      <pc:sldChg chg="del">
        <pc:chgData name="Don Dailey" userId="3342ba4d-c330-458d-8155-cc0e7cebf7c5" providerId="ADAL" clId="{992FAF82-4E4B-49F5-85AC-3BA02BF5F2AC}" dt="2018-03-27T10:55:51.509" v="1668" actId="2696"/>
        <pc:sldMkLst>
          <pc:docMk/>
          <pc:sldMk cId="3992731769" sldId="316"/>
        </pc:sldMkLst>
      </pc:sldChg>
      <pc:sldChg chg="del">
        <pc:chgData name="Don Dailey" userId="3342ba4d-c330-458d-8155-cc0e7cebf7c5" providerId="ADAL" clId="{992FAF82-4E4B-49F5-85AC-3BA02BF5F2AC}" dt="2018-03-27T10:55:43.083" v="1661" actId="2696"/>
        <pc:sldMkLst>
          <pc:docMk/>
          <pc:sldMk cId="3466720790" sldId="317"/>
        </pc:sldMkLst>
      </pc:sldChg>
      <pc:sldChg chg="del">
        <pc:chgData name="Don Dailey" userId="3342ba4d-c330-458d-8155-cc0e7cebf7c5" providerId="ADAL" clId="{992FAF82-4E4B-49F5-85AC-3BA02BF5F2AC}" dt="2018-03-27T10:55:43.953" v="1662" actId="2696"/>
        <pc:sldMkLst>
          <pc:docMk/>
          <pc:sldMk cId="1206750315" sldId="318"/>
        </pc:sldMkLst>
      </pc:sldChg>
      <pc:sldChg chg="del">
        <pc:chgData name="Don Dailey" userId="3342ba4d-c330-458d-8155-cc0e7cebf7c5" providerId="ADAL" clId="{992FAF82-4E4B-49F5-85AC-3BA02BF5F2AC}" dt="2018-03-27T10:55:45.399" v="1663" actId="2696"/>
        <pc:sldMkLst>
          <pc:docMk/>
          <pc:sldMk cId="593281540" sldId="319"/>
        </pc:sldMkLst>
      </pc:sldChg>
      <pc:sldChg chg="del">
        <pc:chgData name="Don Dailey" userId="3342ba4d-c330-458d-8155-cc0e7cebf7c5" providerId="ADAL" clId="{992FAF82-4E4B-49F5-85AC-3BA02BF5F2AC}" dt="2018-03-27T10:55:46.408" v="1664" actId="2696"/>
        <pc:sldMkLst>
          <pc:docMk/>
          <pc:sldMk cId="2947816864" sldId="320"/>
        </pc:sldMkLst>
      </pc:sldChg>
      <pc:sldChg chg="del">
        <pc:chgData name="Don Dailey" userId="3342ba4d-c330-458d-8155-cc0e7cebf7c5" providerId="ADAL" clId="{992FAF82-4E4B-49F5-85AC-3BA02BF5F2AC}" dt="2018-03-27T10:55:47.471" v="1665" actId="2696"/>
        <pc:sldMkLst>
          <pc:docMk/>
          <pc:sldMk cId="3992568167" sldId="321"/>
        </pc:sldMkLst>
      </pc:sldChg>
      <pc:sldChg chg="del">
        <pc:chgData name="Don Dailey" userId="3342ba4d-c330-458d-8155-cc0e7cebf7c5" providerId="ADAL" clId="{992FAF82-4E4B-49F5-85AC-3BA02BF5F2AC}" dt="2018-03-27T10:55:48.673" v="1666" actId="2696"/>
        <pc:sldMkLst>
          <pc:docMk/>
          <pc:sldMk cId="1985240586" sldId="322"/>
        </pc:sldMkLst>
      </pc:sldChg>
      <pc:sldChg chg="addSp modSp add">
        <pc:chgData name="Don Dailey" userId="3342ba4d-c330-458d-8155-cc0e7cebf7c5" providerId="ADAL" clId="{992FAF82-4E4B-49F5-85AC-3BA02BF5F2AC}" dt="2018-03-27T11:32:21.686" v="2328" actId="403"/>
        <pc:sldMkLst>
          <pc:docMk/>
          <pc:sldMk cId="1129740825" sldId="323"/>
        </pc:sldMkLst>
        <pc:spChg chg="add mod">
          <ac:chgData name="Don Dailey" userId="3342ba4d-c330-458d-8155-cc0e7cebf7c5" providerId="ADAL" clId="{992FAF82-4E4B-49F5-85AC-3BA02BF5F2AC}" dt="2018-03-27T00:55:23.707" v="99" actId="20577"/>
          <ac:spMkLst>
            <pc:docMk/>
            <pc:sldMk cId="1129740825" sldId="323"/>
            <ac:spMk id="2" creationId="{0720F4D9-05EA-489C-98B7-8B8E22B92ED3}"/>
          </ac:spMkLst>
        </pc:spChg>
        <pc:spChg chg="add mod">
          <ac:chgData name="Don Dailey" userId="3342ba4d-c330-458d-8155-cc0e7cebf7c5" providerId="ADAL" clId="{992FAF82-4E4B-49F5-85AC-3BA02BF5F2AC}" dt="2018-03-27T11:32:21.686" v="2328" actId="403"/>
          <ac:spMkLst>
            <pc:docMk/>
            <pc:sldMk cId="1129740825" sldId="323"/>
            <ac:spMk id="3" creationId="{2A8AA423-DF4C-480E-A88A-73F1EE539977}"/>
          </ac:spMkLst>
        </pc:spChg>
      </pc:sldChg>
      <pc:sldChg chg="modSp add">
        <pc:chgData name="Don Dailey" userId="3342ba4d-c330-458d-8155-cc0e7cebf7c5" providerId="ADAL" clId="{992FAF82-4E4B-49F5-85AC-3BA02BF5F2AC}" dt="2018-03-27T11:32:44.219" v="2331" actId="404"/>
        <pc:sldMkLst>
          <pc:docMk/>
          <pc:sldMk cId="365401603" sldId="324"/>
        </pc:sldMkLst>
        <pc:spChg chg="mod">
          <ac:chgData name="Don Dailey" userId="3342ba4d-c330-458d-8155-cc0e7cebf7c5" providerId="ADAL" clId="{992FAF82-4E4B-49F5-85AC-3BA02BF5F2AC}" dt="2018-03-27T00:58:28.408" v="355" actId="20577"/>
          <ac:spMkLst>
            <pc:docMk/>
            <pc:sldMk cId="365401603" sldId="324"/>
            <ac:spMk id="2" creationId="{7DE434C3-2D40-4441-9A7B-67F2915316E0}"/>
          </ac:spMkLst>
        </pc:spChg>
        <pc:spChg chg="mod">
          <ac:chgData name="Don Dailey" userId="3342ba4d-c330-458d-8155-cc0e7cebf7c5" providerId="ADAL" clId="{992FAF82-4E4B-49F5-85AC-3BA02BF5F2AC}" dt="2018-03-27T11:32:44.219" v="2331" actId="404"/>
          <ac:spMkLst>
            <pc:docMk/>
            <pc:sldMk cId="365401603" sldId="324"/>
            <ac:spMk id="3" creationId="{8D536D8B-D306-4B87-B460-D5C5AA589DDD}"/>
          </ac:spMkLst>
        </pc:spChg>
      </pc:sldChg>
      <pc:sldChg chg="addSp delSp modSp add ord">
        <pc:chgData name="Don Dailey" userId="3342ba4d-c330-458d-8155-cc0e7cebf7c5" providerId="ADAL" clId="{992FAF82-4E4B-49F5-85AC-3BA02BF5F2AC}" dt="2018-03-27T11:29:27.732" v="2300" actId="14100"/>
        <pc:sldMkLst>
          <pc:docMk/>
          <pc:sldMk cId="1669830230" sldId="325"/>
        </pc:sldMkLst>
        <pc:spChg chg="del">
          <ac:chgData name="Don Dailey" userId="3342ba4d-c330-458d-8155-cc0e7cebf7c5" providerId="ADAL" clId="{992FAF82-4E4B-49F5-85AC-3BA02BF5F2AC}" dt="2018-03-27T02:03:27.661" v="804" actId="14100"/>
          <ac:spMkLst>
            <pc:docMk/>
            <pc:sldMk cId="1669830230" sldId="325"/>
            <ac:spMk id="2" creationId="{C3AB7E6F-043B-4EB2-B8FF-BD71BA85B369}"/>
          </ac:spMkLst>
        </pc:spChg>
        <pc:spChg chg="del">
          <ac:chgData name="Don Dailey" userId="3342ba4d-c330-458d-8155-cc0e7cebf7c5" providerId="ADAL" clId="{992FAF82-4E4B-49F5-85AC-3BA02BF5F2AC}" dt="2018-03-27T02:03:27.661" v="804" actId="14100"/>
          <ac:spMkLst>
            <pc:docMk/>
            <pc:sldMk cId="1669830230" sldId="325"/>
            <ac:spMk id="3" creationId="{46FCE0E3-1EF6-4493-AD33-FBE122A6E1D9}"/>
          </ac:spMkLst>
        </pc:spChg>
        <pc:spChg chg="del">
          <ac:chgData name="Don Dailey" userId="3342ba4d-c330-458d-8155-cc0e7cebf7c5" providerId="ADAL" clId="{992FAF82-4E4B-49F5-85AC-3BA02BF5F2AC}" dt="2018-03-27T02:03:27.661" v="804" actId="14100"/>
          <ac:spMkLst>
            <pc:docMk/>
            <pc:sldMk cId="1669830230" sldId="325"/>
            <ac:spMk id="4" creationId="{712ED92B-2935-4A77-9529-C1396454B481}"/>
          </ac:spMkLst>
        </pc:spChg>
        <pc:graphicFrameChg chg="add mod modGraphic">
          <ac:chgData name="Don Dailey" userId="3342ba4d-c330-458d-8155-cc0e7cebf7c5" providerId="ADAL" clId="{992FAF82-4E4B-49F5-85AC-3BA02BF5F2AC}" dt="2018-03-27T02:44:16.091" v="1565" actId="20577"/>
          <ac:graphicFrameMkLst>
            <pc:docMk/>
            <pc:sldMk cId="1669830230" sldId="325"/>
            <ac:graphicFrameMk id="5" creationId="{C6BAE049-FEFD-4C61-A4BF-018F2F654CF8}"/>
          </ac:graphicFrameMkLst>
        </pc:graphicFrameChg>
      </pc:sldChg>
      <pc:sldChg chg="add del">
        <pc:chgData name="Don Dailey" userId="3342ba4d-c330-458d-8155-cc0e7cebf7c5" providerId="ADAL" clId="{992FAF82-4E4B-49F5-85AC-3BA02BF5F2AC}" dt="2018-03-27T02:48:33.418" v="1660" actId="14100"/>
        <pc:sldMkLst>
          <pc:docMk/>
          <pc:sldMk cId="2203646894" sldId="326"/>
        </pc:sldMkLst>
      </pc:sldChg>
      <pc:sldChg chg="add del">
        <pc:chgData name="Don Dailey" userId="3342ba4d-c330-458d-8155-cc0e7cebf7c5" providerId="ADAL" clId="{992FAF82-4E4B-49F5-85AC-3BA02BF5F2AC}" dt="2018-03-27T02:48:33.418" v="1660" actId="14100"/>
        <pc:sldMkLst>
          <pc:docMk/>
          <pc:sldMk cId="3860450852" sldId="327"/>
        </pc:sldMkLst>
      </pc:sldChg>
      <pc:sldChg chg="add del">
        <pc:chgData name="Don Dailey" userId="3342ba4d-c330-458d-8155-cc0e7cebf7c5" providerId="ADAL" clId="{992FAF82-4E4B-49F5-85AC-3BA02BF5F2AC}" dt="2018-03-27T02:48:33.418" v="1660" actId="14100"/>
        <pc:sldMkLst>
          <pc:docMk/>
          <pc:sldMk cId="1234858571" sldId="328"/>
        </pc:sldMkLst>
      </pc:sldChg>
      <pc:sldChg chg="add del">
        <pc:chgData name="Don Dailey" userId="3342ba4d-c330-458d-8155-cc0e7cebf7c5" providerId="ADAL" clId="{992FAF82-4E4B-49F5-85AC-3BA02BF5F2AC}" dt="2018-03-27T02:48:33.418" v="1660" actId="14100"/>
        <pc:sldMkLst>
          <pc:docMk/>
          <pc:sldMk cId="52289724" sldId="329"/>
        </pc:sldMkLst>
      </pc:sldChg>
      <pc:sldChg chg="add del">
        <pc:chgData name="Don Dailey" userId="3342ba4d-c330-458d-8155-cc0e7cebf7c5" providerId="ADAL" clId="{992FAF82-4E4B-49F5-85AC-3BA02BF5F2AC}" dt="2018-03-27T02:48:33.418" v="1660" actId="14100"/>
        <pc:sldMkLst>
          <pc:docMk/>
          <pc:sldMk cId="3656915961" sldId="330"/>
        </pc:sldMkLst>
      </pc:sldChg>
      <pc:sldChg chg="add del">
        <pc:chgData name="Don Dailey" userId="3342ba4d-c330-458d-8155-cc0e7cebf7c5" providerId="ADAL" clId="{992FAF82-4E4B-49F5-85AC-3BA02BF5F2AC}" dt="2018-03-27T02:48:33.418" v="1660" actId="14100"/>
        <pc:sldMkLst>
          <pc:docMk/>
          <pc:sldMk cId="3231182388" sldId="331"/>
        </pc:sldMkLst>
      </pc:sldChg>
      <pc:sldChg chg="modSp">
        <pc:chgData name="Don Dailey" userId="3342ba4d-c330-458d-8155-cc0e7cebf7c5" providerId="ADAL" clId="{992FAF82-4E4B-49F5-85AC-3BA02BF5F2AC}" dt="2018-03-27T11:42:00.781" v="2365" actId="20577"/>
        <pc:sldMkLst>
          <pc:docMk/>
          <pc:sldMk cId="569237601" sldId="332"/>
        </pc:sldMkLst>
        <pc:spChg chg="mod">
          <ac:chgData name="Don Dailey" userId="3342ba4d-c330-458d-8155-cc0e7cebf7c5" providerId="ADAL" clId="{992FAF82-4E4B-49F5-85AC-3BA02BF5F2AC}" dt="2018-03-27T11:42:00.781" v="2365" actId="20577"/>
          <ac:spMkLst>
            <pc:docMk/>
            <pc:sldMk cId="569237601" sldId="332"/>
            <ac:spMk id="3" creationId="{765065CD-9073-FA4E-9855-BD1153BB0D6C}"/>
          </ac:spMkLst>
        </pc:spChg>
        <pc:picChg chg="mod">
          <ac:chgData name="Don Dailey" userId="3342ba4d-c330-458d-8155-cc0e7cebf7c5" providerId="ADAL" clId="{992FAF82-4E4B-49F5-85AC-3BA02BF5F2AC}" dt="2018-03-27T11:26:37.383" v="2296" actId="14100"/>
          <ac:picMkLst>
            <pc:docMk/>
            <pc:sldMk cId="569237601" sldId="332"/>
            <ac:picMk id="4" creationId="{F5A375F2-63DA-574A-911E-7E60903E82DC}"/>
          </ac:picMkLst>
        </pc:picChg>
      </pc:sldChg>
    </pc:docChg>
  </pc:docChgLst>
  <pc:docChgLst>
    <pc:chgData name="Don Dailey" userId="3342ba4d-c330-458d-8155-cc0e7cebf7c5" providerId="ADAL" clId="{37ED2560-688D-4030-9B67-6780CF55E4FC}"/>
    <pc:docChg chg="modSld">
      <pc:chgData name="Don Dailey" userId="3342ba4d-c330-458d-8155-cc0e7cebf7c5" providerId="ADAL" clId="{37ED2560-688D-4030-9B67-6780CF55E4FC}" dt="2018-03-27T13:08:04.150" v="53" actId="20577"/>
      <pc:docMkLst>
        <pc:docMk/>
      </pc:docMkLst>
      <pc:sldChg chg="addSp modSp">
        <pc:chgData name="Don Dailey" userId="3342ba4d-c330-458d-8155-cc0e7cebf7c5" providerId="ADAL" clId="{37ED2560-688D-4030-9B67-6780CF55E4FC}" dt="2018-03-27T12:55:44.410" v="49" actId="14100"/>
        <pc:sldMkLst>
          <pc:docMk/>
          <pc:sldMk cId="2378927589" sldId="312"/>
        </pc:sldMkLst>
        <pc:spChg chg="add mod">
          <ac:chgData name="Don Dailey" userId="3342ba4d-c330-458d-8155-cc0e7cebf7c5" providerId="ADAL" clId="{37ED2560-688D-4030-9B67-6780CF55E4FC}" dt="2018-03-27T12:55:44.410" v="49" actId="14100"/>
          <ac:spMkLst>
            <pc:docMk/>
            <pc:sldMk cId="2378927589" sldId="312"/>
            <ac:spMk id="6" creationId="{48F451EF-5BFA-41A5-AC11-512F7C90B2BB}"/>
          </ac:spMkLst>
        </pc:spChg>
        <pc:picChg chg="mod">
          <ac:chgData name="Don Dailey" userId="3342ba4d-c330-458d-8155-cc0e7cebf7c5" providerId="ADAL" clId="{37ED2560-688D-4030-9B67-6780CF55E4FC}" dt="2018-03-27T12:54:56.218" v="7" actId="1076"/>
          <ac:picMkLst>
            <pc:docMk/>
            <pc:sldMk cId="2378927589" sldId="312"/>
            <ac:picMk id="2" creationId="{6AD25EE8-62F6-4401-9897-C9AB53B82625}"/>
          </ac:picMkLst>
        </pc:picChg>
        <pc:picChg chg="mod">
          <ac:chgData name="Don Dailey" userId="3342ba4d-c330-458d-8155-cc0e7cebf7c5" providerId="ADAL" clId="{37ED2560-688D-4030-9B67-6780CF55E4FC}" dt="2018-03-27T12:54:54.386" v="6" actId="1076"/>
          <ac:picMkLst>
            <pc:docMk/>
            <pc:sldMk cId="2378927589" sldId="312"/>
            <ac:picMk id="3" creationId="{A50971FC-1722-47E8-BC7D-08A6A31CD4F7}"/>
          </ac:picMkLst>
        </pc:picChg>
        <pc:picChg chg="mod">
          <ac:chgData name="Don Dailey" userId="3342ba4d-c330-458d-8155-cc0e7cebf7c5" providerId="ADAL" clId="{37ED2560-688D-4030-9B67-6780CF55E4FC}" dt="2018-03-27T12:54:46.739" v="3" actId="1076"/>
          <ac:picMkLst>
            <pc:docMk/>
            <pc:sldMk cId="2378927589" sldId="312"/>
            <ac:picMk id="4" creationId="{F5C717DF-A178-4F82-98F2-525C8628F963}"/>
          </ac:picMkLst>
        </pc:picChg>
        <pc:picChg chg="mod">
          <ac:chgData name="Don Dailey" userId="3342ba4d-c330-458d-8155-cc0e7cebf7c5" providerId="ADAL" clId="{37ED2560-688D-4030-9B67-6780CF55E4FC}" dt="2018-03-27T12:54:41.260" v="1" actId="1076"/>
          <ac:picMkLst>
            <pc:docMk/>
            <pc:sldMk cId="2378927589" sldId="312"/>
            <ac:picMk id="5" creationId="{CB85546C-6CA2-4BB8-A31B-D62CEBFC3ADA}"/>
          </ac:picMkLst>
        </pc:picChg>
        <pc:picChg chg="mod">
          <ac:chgData name="Don Dailey" userId="3342ba4d-c330-458d-8155-cc0e7cebf7c5" providerId="ADAL" clId="{37ED2560-688D-4030-9B67-6780CF55E4FC}" dt="2018-03-27T12:54:44.714" v="2" actId="1076"/>
          <ac:picMkLst>
            <pc:docMk/>
            <pc:sldMk cId="2378927589" sldId="312"/>
            <ac:picMk id="2052" creationId="{B19E8536-CB3E-4172-A230-935B995414A2}"/>
          </ac:picMkLst>
        </pc:picChg>
        <pc:picChg chg="mod">
          <ac:chgData name="Don Dailey" userId="3342ba4d-c330-458d-8155-cc0e7cebf7c5" providerId="ADAL" clId="{37ED2560-688D-4030-9B67-6780CF55E4FC}" dt="2018-03-27T12:54:38.158" v="0" actId="1076"/>
          <ac:picMkLst>
            <pc:docMk/>
            <pc:sldMk cId="2378927589" sldId="312"/>
            <ac:picMk id="2054" creationId="{6DEDB212-4F17-4C4B-95D3-2957713F0562}"/>
          </ac:picMkLst>
        </pc:picChg>
      </pc:sldChg>
      <pc:sldChg chg="modSp">
        <pc:chgData name="Don Dailey" userId="3342ba4d-c330-458d-8155-cc0e7cebf7c5" providerId="ADAL" clId="{37ED2560-688D-4030-9B67-6780CF55E4FC}" dt="2018-03-27T13:08:04.150" v="53" actId="20577"/>
        <pc:sldMkLst>
          <pc:docMk/>
          <pc:sldMk cId="365401603" sldId="324"/>
        </pc:sldMkLst>
        <pc:spChg chg="mod">
          <ac:chgData name="Don Dailey" userId="3342ba4d-c330-458d-8155-cc0e7cebf7c5" providerId="ADAL" clId="{37ED2560-688D-4030-9B67-6780CF55E4FC}" dt="2018-03-27T13:08:04.150" v="53" actId="20577"/>
          <ac:spMkLst>
            <pc:docMk/>
            <pc:sldMk cId="365401603" sldId="324"/>
            <ac:spMk id="3" creationId="{8D536D8B-D306-4B87-B460-D5C5AA589DD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dirty="0"/>
            <a:t>889</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000" b="1" dirty="0"/>
            <a:t>SIS</a:t>
          </a:r>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000" b="1" dirty="0"/>
            <a:t>Food</a:t>
          </a:r>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dgm:spPr/>
      <dgm:t>
        <a:bodyPr/>
        <a:lstStyle/>
        <a:p>
          <a:r>
            <a:rPr lang="en-US" b="1" dirty="0" err="1"/>
            <a:t>MiLearn</a:t>
          </a:r>
          <a:endParaRPr lang="en-US" b="1" dirty="0"/>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700" b="1" dirty="0">
              <a:latin typeface="Arial Narrow" panose="020B0606020202030204" pitchFamily="34" charset="0"/>
            </a:rPr>
            <a:t>Dashboards</a:t>
          </a: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386701" y="999065"/>
          <a:ext cx="760058" cy="76005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889</a:t>
          </a:r>
        </a:p>
      </dsp:txBody>
      <dsp:txXfrm>
        <a:off x="1498009" y="1110373"/>
        <a:ext cx="537442" cy="537442"/>
      </dsp:txXfrm>
    </dsp:sp>
    <dsp:sp modelId="{635B92B6-86B3-7B49-9751-C7FDEE3AF6A1}">
      <dsp:nvSpPr>
        <dsp:cNvPr id="0" name=""/>
        <dsp:cNvSpPr/>
      </dsp:nvSpPr>
      <dsp:spPr>
        <a:xfrm rot="16200000">
          <a:off x="1652145" y="865121"/>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878751"/>
        <a:ext cx="11458" cy="11458"/>
      </dsp:txXfrm>
    </dsp:sp>
    <dsp:sp modelId="{07A7FCB1-4232-1247-9382-AB3A04887B57}">
      <dsp:nvSpPr>
        <dsp:cNvPr id="0" name=""/>
        <dsp:cNvSpPr/>
      </dsp:nvSpPr>
      <dsp:spPr>
        <a:xfrm>
          <a:off x="1386701" y="9836"/>
          <a:ext cx="760058" cy="76005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kern="1200" dirty="0"/>
            <a:t>SIS</a:t>
          </a:r>
        </a:p>
      </dsp:txBody>
      <dsp:txXfrm>
        <a:off x="1498009" y="121144"/>
        <a:ext cx="537442" cy="537442"/>
      </dsp:txXfrm>
    </dsp:sp>
    <dsp:sp modelId="{66E3F971-F1F8-BE41-8323-68DA3D03DF4E}">
      <dsp:nvSpPr>
        <dsp:cNvPr id="0" name=""/>
        <dsp:cNvSpPr/>
      </dsp:nvSpPr>
      <dsp:spPr>
        <a:xfrm>
          <a:off x="2146760"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55616" y="1373365"/>
        <a:ext cx="11458" cy="11458"/>
      </dsp:txXfrm>
    </dsp:sp>
    <dsp:sp modelId="{78621A80-BD4B-024B-90E4-671EF9B02108}">
      <dsp:nvSpPr>
        <dsp:cNvPr id="0" name=""/>
        <dsp:cNvSpPr/>
      </dsp:nvSpPr>
      <dsp:spPr>
        <a:xfrm>
          <a:off x="2375930" y="999065"/>
          <a:ext cx="760058" cy="760058"/>
        </a:xfrm>
        <a:prstGeom prst="ellipse">
          <a:avLst/>
        </a:prstGeom>
        <a:solidFill>
          <a:schemeClr val="accent4">
            <a:hueOff val="-1216724"/>
            <a:satOff val="4058"/>
            <a:lumOff val="64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kern="1200" dirty="0"/>
            <a:t>Food</a:t>
          </a:r>
        </a:p>
      </dsp:txBody>
      <dsp:txXfrm>
        <a:off x="2487238" y="1110373"/>
        <a:ext cx="537442" cy="537442"/>
      </dsp:txXfrm>
    </dsp:sp>
    <dsp:sp modelId="{7FF1334B-61F0-174B-A572-84EC9B6C6461}">
      <dsp:nvSpPr>
        <dsp:cNvPr id="0" name=""/>
        <dsp:cNvSpPr/>
      </dsp:nvSpPr>
      <dsp:spPr>
        <a:xfrm rot="5400000">
          <a:off x="1652145" y="1854350"/>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1867980"/>
        <a:ext cx="11458" cy="11458"/>
      </dsp:txXfrm>
    </dsp:sp>
    <dsp:sp modelId="{573AD1F1-2C9D-C240-BD4D-F9EA65F59E53}">
      <dsp:nvSpPr>
        <dsp:cNvPr id="0" name=""/>
        <dsp:cNvSpPr/>
      </dsp:nvSpPr>
      <dsp:spPr>
        <a:xfrm>
          <a:off x="1386701" y="1988294"/>
          <a:ext cx="760058" cy="760058"/>
        </a:xfrm>
        <a:prstGeom prst="ellipse">
          <a:avLst/>
        </a:prstGeom>
        <a:solidFill>
          <a:schemeClr val="accent4">
            <a:hueOff val="-2433449"/>
            <a:satOff val="8116"/>
            <a:lumOff val="128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kern="1200" dirty="0" err="1"/>
            <a:t>MiLearn</a:t>
          </a:r>
          <a:endParaRPr lang="en-US" sz="1000" b="1" kern="1200" dirty="0"/>
        </a:p>
      </dsp:txBody>
      <dsp:txXfrm>
        <a:off x="1498009" y="2099602"/>
        <a:ext cx="537442" cy="537442"/>
      </dsp:txXfrm>
    </dsp:sp>
    <dsp:sp modelId="{89F2C56A-CFAE-3742-8C51-590FF7D493C7}">
      <dsp:nvSpPr>
        <dsp:cNvPr id="0" name=""/>
        <dsp:cNvSpPr/>
      </dsp:nvSpPr>
      <dsp:spPr>
        <a:xfrm rot="10800000">
          <a:off x="1157531"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66387" y="1373365"/>
        <a:ext cx="11458" cy="11458"/>
      </dsp:txXfrm>
    </dsp:sp>
    <dsp:sp modelId="{B05ADDB3-1B76-AF41-9032-5365781C4ABD}">
      <dsp:nvSpPr>
        <dsp:cNvPr id="0" name=""/>
        <dsp:cNvSpPr/>
      </dsp:nvSpPr>
      <dsp:spPr>
        <a:xfrm>
          <a:off x="397472" y="999065"/>
          <a:ext cx="760058" cy="760058"/>
        </a:xfrm>
        <a:prstGeom prst="ellipse">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b="1" kern="1200" dirty="0">
              <a:latin typeface="Arial Narrow" panose="020B0606020202030204" pitchFamily="34" charset="0"/>
            </a:rPr>
            <a:t>Dashboards</a:t>
          </a:r>
        </a:p>
      </dsp:txBody>
      <dsp:txXfrm>
        <a:off x="508780" y="1110373"/>
        <a:ext cx="537442" cy="53744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9F403-5BCE-6D45-B660-8EF79F7AA9DD}" type="datetimeFigureOut">
              <a:rPr lang="en-US" smtClean="0"/>
              <a:t>3/27/2018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20338-DD2A-934B-A688-D942AE0F81F5}" type="slidenum">
              <a:rPr lang="en-US" smtClean="0"/>
              <a:t>‹#›</a:t>
            </a:fld>
            <a:endParaRPr lang="en-US"/>
          </a:p>
        </p:txBody>
      </p:sp>
    </p:spTree>
    <p:extLst>
      <p:ext uri="{BB962C8B-B14F-4D97-AF65-F5344CB8AC3E}">
        <p14:creationId xmlns:p14="http://schemas.microsoft.com/office/powerpoint/2010/main" val="1053497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1</a:t>
            </a:fld>
            <a:endParaRPr lang="en-US"/>
          </a:p>
        </p:txBody>
      </p:sp>
    </p:spTree>
    <p:extLst>
      <p:ext uri="{BB962C8B-B14F-4D97-AF65-F5344CB8AC3E}">
        <p14:creationId xmlns:p14="http://schemas.microsoft.com/office/powerpoint/2010/main" val="4030027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6</a:t>
            </a:fld>
            <a:endParaRPr lang="en-US"/>
          </a:p>
        </p:txBody>
      </p:sp>
    </p:spTree>
    <p:extLst>
      <p:ext uri="{BB962C8B-B14F-4D97-AF65-F5344CB8AC3E}">
        <p14:creationId xmlns:p14="http://schemas.microsoft.com/office/powerpoint/2010/main" val="447686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8</a:t>
            </a:fld>
            <a:endParaRPr lang="en-US"/>
          </a:p>
        </p:txBody>
      </p:sp>
    </p:spTree>
    <p:extLst>
      <p:ext uri="{BB962C8B-B14F-4D97-AF65-F5344CB8AC3E}">
        <p14:creationId xmlns:p14="http://schemas.microsoft.com/office/powerpoint/2010/main" val="1055948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16</a:t>
            </a:fld>
            <a:endParaRPr lang="en-US"/>
          </a:p>
        </p:txBody>
      </p:sp>
    </p:spTree>
    <p:extLst>
      <p:ext uri="{BB962C8B-B14F-4D97-AF65-F5344CB8AC3E}">
        <p14:creationId xmlns:p14="http://schemas.microsoft.com/office/powerpoint/2010/main" val="323921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21</a:t>
            </a:fld>
            <a:endParaRPr lang="en-US"/>
          </a:p>
        </p:txBody>
      </p:sp>
    </p:spTree>
    <p:extLst>
      <p:ext uri="{BB962C8B-B14F-4D97-AF65-F5344CB8AC3E}">
        <p14:creationId xmlns:p14="http://schemas.microsoft.com/office/powerpoint/2010/main" val="2174709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23</a:t>
            </a:fld>
            <a:endParaRPr lang="en-US"/>
          </a:p>
        </p:txBody>
      </p:sp>
    </p:spTree>
    <p:extLst>
      <p:ext uri="{BB962C8B-B14F-4D97-AF65-F5344CB8AC3E}">
        <p14:creationId xmlns:p14="http://schemas.microsoft.com/office/powerpoint/2010/main" val="1821754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DF8D8C-2030-4050-912D-33F6B5BB1B9B}" type="slidenum">
              <a:rPr lang="en-US" smtClean="0"/>
              <a:t>25</a:t>
            </a:fld>
            <a:endParaRPr lang="en-US"/>
          </a:p>
        </p:txBody>
      </p:sp>
    </p:spTree>
    <p:extLst>
      <p:ext uri="{BB962C8B-B14F-4D97-AF65-F5344CB8AC3E}">
        <p14:creationId xmlns:p14="http://schemas.microsoft.com/office/powerpoint/2010/main" val="393611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7E6DB8-5222-44B6-9A72-40191CF6FC0F}"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9FF9C6F8-3784-4E26-8986-445E18EEECCC}" type="datetime1">
              <a:rPr lang="en-US" smtClean="0"/>
              <a:t>3/27/2018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D0D3B9-3669-4C28-9DAA-6FA45990EE98}"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87F97C-49D3-4A5A-A02F-8D04AE7DAD0C}"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4621FA-9A31-4D22-9F16-92F3B60B66CE}"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CD505A-1E24-4C0C-98E4-5F48DFB3939B}"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B9CDC0-8334-46F6-88B6-B1C23E3CBFDD}"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00A092-D887-4EEF-9D04-0518FD8A3784}"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55B7-5EF3-40C1-B16A-E4104571CC2C}"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F7656-C5AD-4536-B462-0F94C00803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7C2969B-2F40-4119-8F5A-956CDC9168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C9910D8-8371-4EF3-BEED-EC771C171C3C}"/>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B007B536-FDE5-42FB-A560-4D1801D980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3D9ED3-FD31-49ED-BF9B-620DF4B5C451}"/>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308692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F93BD-03CC-40F6-851F-313F67FC1E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4C10AA-8270-4093-96D8-112819B61B1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FD2D9C-CD45-4FD2-97F9-015902E3CCE0}"/>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DC035443-2649-47C7-8F00-A8A972600F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E2D5-142B-48F7-9937-619B591347E6}"/>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802006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87CC15-D7FE-4C89-97F7-6556FE072B54}"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09A1-4B4D-4859-B50E-2B3AEF389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6D9675D-9D00-40D0-9A44-3DF1E35AE9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EA1D01B-06EE-4E19-8DFD-619D7BE4A987}"/>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CF3DCBF9-D039-4CE4-AEFD-C4F9DB62C5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8868A2-1558-41D3-9B22-BDF466937D75}"/>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6580745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FC559-4A9C-4EEF-81BF-CDE1C51B4A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509A49-0E3C-4D27-B2CD-8BE4EBE6D1F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10A16A-865C-4174-8637-7523B54121B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E8CD715-474F-49B7-BA00-945A26CE49E8}"/>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6" name="Footer Placeholder 5">
            <a:extLst>
              <a:ext uri="{FF2B5EF4-FFF2-40B4-BE49-F238E27FC236}">
                <a16:creationId xmlns:a16="http://schemas.microsoft.com/office/drawing/2014/main" id="{83FF7C65-E4E0-4F77-987A-1A43E94AD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B38F5F-15D6-4B5C-8B4E-BEC5BAB1B750}"/>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3122663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20BB3-D591-4C5D-A4AF-B7E908BD01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ABEFF24-2829-489B-B1A3-0B6DEE0AA3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4B88C35-ED91-43E7-9144-17028946D9E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09CB5B-B0E3-460B-9CF9-DB05249EB1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982960-EDCE-4C6E-89EA-31444D11B0A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07E9555-0DEE-414D-B8D6-78AC2BB5AD52}"/>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8" name="Footer Placeholder 7">
            <a:extLst>
              <a:ext uri="{FF2B5EF4-FFF2-40B4-BE49-F238E27FC236}">
                <a16:creationId xmlns:a16="http://schemas.microsoft.com/office/drawing/2014/main" id="{6AD6D24D-F26A-4150-8AB9-0968700730C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B99E427-1069-4E33-9BC1-FF7163253430}"/>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268038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34B84-8152-4FE4-9BCA-4EEADD4F7E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F6FE9A1-4953-4870-A347-F1CB5CFB2D06}"/>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4" name="Footer Placeholder 3">
            <a:extLst>
              <a:ext uri="{FF2B5EF4-FFF2-40B4-BE49-F238E27FC236}">
                <a16:creationId xmlns:a16="http://schemas.microsoft.com/office/drawing/2014/main" id="{446BE77A-71DE-47D7-BCC9-0DE8C55671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D228C1-4472-4E19-8477-2785B733C142}"/>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33384174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DEA9B1-F3D7-447C-8A21-BCC7B249A2B6}"/>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3" name="Footer Placeholder 2">
            <a:extLst>
              <a:ext uri="{FF2B5EF4-FFF2-40B4-BE49-F238E27FC236}">
                <a16:creationId xmlns:a16="http://schemas.microsoft.com/office/drawing/2014/main" id="{3F727A63-2CB4-4FE0-9C59-6F38C2BD0B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1D6BDD-437E-459B-A4C6-4007AC9117AC}"/>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3852752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69D2D-C418-44D4-A109-4231C59E4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5DDA20-DA93-4A2B-A7BF-7113AD510C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B977CD-05CA-4A96-8B0C-651785E8C3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BA0BEA0-C7A9-4D0E-9F40-D752BF1C9334}"/>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6" name="Footer Placeholder 5">
            <a:extLst>
              <a:ext uri="{FF2B5EF4-FFF2-40B4-BE49-F238E27FC236}">
                <a16:creationId xmlns:a16="http://schemas.microsoft.com/office/drawing/2014/main" id="{8EC33143-7804-4DBF-B33D-7BA84C5D08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A4BF1-E318-4A35-83F5-5D50720A7AFE}"/>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2105323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3BF12-E737-49FA-8CA7-39051D91DB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060C5F5-E2ED-43A1-83E6-41453EE6E8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250CE7C-6816-4031-B59B-48F46009B6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EBD0E8C-83BD-4D5D-831B-172A6E5E59CB}"/>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6" name="Footer Placeholder 5">
            <a:extLst>
              <a:ext uri="{FF2B5EF4-FFF2-40B4-BE49-F238E27FC236}">
                <a16:creationId xmlns:a16="http://schemas.microsoft.com/office/drawing/2014/main" id="{7D25DE46-AE52-44AF-91B2-94A86063B7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A79C4-2870-42A6-B1AD-2565314DD05D}"/>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23801807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D0F22-2D5C-45F0-B40E-5054BDFCFAA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13D2D6A-76DE-4C47-9E25-0E0F323B726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8F3136-0D4F-4035-9A19-4CCCFA243AB0}"/>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6C1982C7-082C-4638-A9FA-CFBEB67551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8B63A5-3928-4046-8801-3F1270B5F754}"/>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15284340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25CB7C-10E6-40BF-9147-2EC465C9DBD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2E0180-BF55-4D15-8756-8E80BD5911F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CC6E98-3D2C-42F0-B165-CECA40AEE87A}"/>
              </a:ext>
            </a:extLst>
          </p:cNvPr>
          <p:cNvSpPr>
            <a:spLocks noGrp="1"/>
          </p:cNvSpPr>
          <p:nvPr>
            <p:ph type="dt" sz="half" idx="10"/>
          </p:nvPr>
        </p:nvSpPr>
        <p:spPr/>
        <p:txBody>
          <a:body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35C0CCC8-6873-46F6-8128-79FC3BA0D0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0E7C78-BDF8-4992-BC81-01FE34E8B7A4}"/>
              </a:ext>
            </a:extLst>
          </p:cNvPr>
          <p:cNvSpPr>
            <a:spLocks noGrp="1"/>
          </p:cNvSpPr>
          <p:nvPr>
            <p:ph type="sldNum" sz="quarter" idx="12"/>
          </p:nvPr>
        </p:nvSpPr>
        <p:spPr/>
        <p:txBody>
          <a:bodyPr/>
          <a:lstStyle/>
          <a:p>
            <a:fld id="{971C0225-094C-4594-BE08-DB6D7E304F1D}" type="slidenum">
              <a:rPr lang="en-US" smtClean="0"/>
              <a:t>‹#›</a:t>
            </a:fld>
            <a:endParaRPr lang="en-US"/>
          </a:p>
        </p:txBody>
      </p:sp>
    </p:spTree>
    <p:extLst>
      <p:ext uri="{BB962C8B-B14F-4D97-AF65-F5344CB8AC3E}">
        <p14:creationId xmlns:p14="http://schemas.microsoft.com/office/powerpoint/2010/main" val="318334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706D1E-E350-4110-8B0C-EF406862CB66}" type="datetime1">
              <a:rPr lang="en-US" smtClean="0"/>
              <a:t>3/27/2018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21A187-8A23-465B-9379-E33E680807C6}" type="datetime1">
              <a:rPr lang="en-US" smtClean="0"/>
              <a:t>3/27/2018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549B95-BCEE-497F-B4AA-5A17BDE9DAB1}" type="datetime1">
              <a:rPr lang="en-US" smtClean="0"/>
              <a:t>3/27/2018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55DA5F7-20AB-430E-8501-A79B5C221830}" type="datetime1">
              <a:rPr lang="en-US" smtClean="0"/>
              <a:t>3/27/2018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C4035-AF87-4456-B385-73BCDFBC1937}" type="datetime1">
              <a:rPr lang="en-US" smtClean="0"/>
              <a:t>3/27/2018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0D8E55-DF5E-4C21-9E57-C1843945ECB3}" type="datetime1">
              <a:rPr lang="en-US" smtClean="0"/>
              <a:t>3/27/2018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2E61C6-6B14-4627-85B5-C2C7E5D871BD}" type="datetime1">
              <a:rPr lang="en-US" smtClean="0"/>
              <a:t>3/27/2018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8128C16-09F5-4AB3-9168-70CEC3538FAC}" type="datetime1">
              <a:rPr lang="en-US" smtClean="0"/>
              <a:t>3/27/2018</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E2CC9AD-DB6C-CF40-8EB4-0B243A526EB3}" type="slidenum">
              <a:rPr lang="en-US" smtClean="0"/>
              <a:t>‹#›</a:t>
            </a:fld>
            <a:endParaRPr lang="en-US"/>
          </a:p>
        </p:txBody>
      </p:sp>
    </p:spTree>
    <p:extLst>
      <p:ext uri="{BB962C8B-B14F-4D97-AF65-F5344CB8AC3E}">
        <p14:creationId xmlns:p14="http://schemas.microsoft.com/office/powerpoint/2010/main" val="37686122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000">
              <a:srgbClr val="4A5973"/>
            </a:gs>
            <a:gs pos="0">
              <a:schemeClr val="accent1">
                <a:lumMod val="95000"/>
                <a:lumOff val="5000"/>
              </a:schemeClr>
            </a:gs>
            <a:gs pos="32000">
              <a:schemeClr val="accent1">
                <a:lumMod val="26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AB8EE8-5DCC-47FF-B955-7AC41EFFAE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E82645-CC18-41F7-ACF5-69D0854F01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499FD-20E9-4A34-B089-2A6815EA8F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32172-0CE0-4623-8051-955EF4E8E7A7}" type="datetimeFigureOut">
              <a:rPr lang="en-US" smtClean="0"/>
              <a:t>3/27/2018</a:t>
            </a:fld>
            <a:endParaRPr lang="en-US"/>
          </a:p>
        </p:txBody>
      </p:sp>
      <p:sp>
        <p:nvSpPr>
          <p:cNvPr id="5" name="Footer Placeholder 4">
            <a:extLst>
              <a:ext uri="{FF2B5EF4-FFF2-40B4-BE49-F238E27FC236}">
                <a16:creationId xmlns:a16="http://schemas.microsoft.com/office/drawing/2014/main" id="{C754C464-C72B-4127-B309-53394142C2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1071FE-CD8F-4513-A89C-E1848B5F96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C0225-094C-4594-BE08-DB6D7E304F1D}" type="slidenum">
              <a:rPr lang="en-US" smtClean="0"/>
              <a:t>‹#›</a:t>
            </a:fld>
            <a:endParaRPr lang="en-US"/>
          </a:p>
        </p:txBody>
      </p:sp>
    </p:spTree>
    <p:extLst>
      <p:ext uri="{BB962C8B-B14F-4D97-AF65-F5344CB8AC3E}">
        <p14:creationId xmlns:p14="http://schemas.microsoft.com/office/powerpoint/2010/main" val="269592266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4.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milearndemo.midatahub.org/" TargetMode="Externa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mailto:support@midatahub.org"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22" y="1433879"/>
            <a:ext cx="2067318" cy="89821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622" y="667382"/>
            <a:ext cx="1992890" cy="766496"/>
          </a:xfrm>
          <a:prstGeom prst="rect">
            <a:avLst/>
          </a:prstGeom>
        </p:spPr>
      </p:pic>
      <p:sp>
        <p:nvSpPr>
          <p:cNvPr id="2" name="Title 1"/>
          <p:cNvSpPr>
            <a:spLocks noGrp="1"/>
          </p:cNvSpPr>
          <p:nvPr>
            <p:ph type="ctrTitle"/>
          </p:nvPr>
        </p:nvSpPr>
        <p:spPr>
          <a:xfrm>
            <a:off x="2493105" y="1051688"/>
            <a:ext cx="8561747" cy="2541431"/>
          </a:xfrm>
        </p:spPr>
        <p:txBody>
          <a:bodyPr>
            <a:normAutofit/>
          </a:bodyPr>
          <a:lstStyle/>
          <a:p>
            <a:r>
              <a:rPr lang="en-US" dirty="0"/>
              <a:t>District UPDATE Webinar</a:t>
            </a:r>
            <a:br>
              <a:rPr lang="en-US" dirty="0"/>
            </a:br>
            <a:r>
              <a:rPr lang="en-US" dirty="0"/>
              <a:t>March 2018</a:t>
            </a:r>
            <a:br>
              <a:rPr lang="en-US" dirty="0"/>
            </a:br>
            <a:endParaRPr lang="en-US" dirty="0"/>
          </a:p>
        </p:txBody>
      </p:sp>
      <p:pic>
        <p:nvPicPr>
          <p:cNvPr id="9" name="Picture 8"/>
          <p:cNvPicPr>
            <a:picLocks noChangeAspect="1"/>
          </p:cNvPicPr>
          <p:nvPr/>
        </p:nvPicPr>
        <p:blipFill>
          <a:blip r:embed="rId5"/>
          <a:stretch>
            <a:fillRect/>
          </a:stretch>
        </p:blipFill>
        <p:spPr>
          <a:xfrm>
            <a:off x="133623" y="2332094"/>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903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148B8E-A90A-4343-A817-D82F2139D67D}"/>
              </a:ext>
            </a:extLst>
          </p:cNvPr>
          <p:cNvPicPr>
            <a:picLocks noChangeAspect="1"/>
          </p:cNvPicPr>
          <p:nvPr/>
        </p:nvPicPr>
        <p:blipFill>
          <a:blip r:embed="rId2"/>
          <a:stretch>
            <a:fillRect/>
          </a:stretch>
        </p:blipFill>
        <p:spPr>
          <a:xfrm>
            <a:off x="3657600" y="2560320"/>
            <a:ext cx="4958463" cy="1645920"/>
          </a:xfrm>
          <a:prstGeom prst="rect">
            <a:avLst/>
          </a:prstGeom>
          <a:ln>
            <a:solidFill>
              <a:schemeClr val="tx1"/>
            </a:solidFill>
          </a:ln>
        </p:spPr>
      </p:pic>
    </p:spTree>
    <p:extLst>
      <p:ext uri="{BB962C8B-B14F-4D97-AF65-F5344CB8AC3E}">
        <p14:creationId xmlns:p14="http://schemas.microsoft.com/office/powerpoint/2010/main" val="2203646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74804B-A740-4565-84F6-8A44D4B5B0E2}"/>
              </a:ext>
            </a:extLst>
          </p:cNvPr>
          <p:cNvPicPr>
            <a:picLocks noChangeAspect="1"/>
          </p:cNvPicPr>
          <p:nvPr/>
        </p:nvPicPr>
        <p:blipFill>
          <a:blip r:embed="rId2"/>
          <a:stretch>
            <a:fillRect/>
          </a:stretch>
        </p:blipFill>
        <p:spPr>
          <a:xfrm>
            <a:off x="8977745" y="5628441"/>
            <a:ext cx="2921710" cy="966324"/>
          </a:xfrm>
          <a:prstGeom prst="rect">
            <a:avLst/>
          </a:prstGeom>
          <a:ln>
            <a:solidFill>
              <a:schemeClr val="tx1"/>
            </a:solidFill>
          </a:ln>
        </p:spPr>
      </p:pic>
      <p:sp>
        <p:nvSpPr>
          <p:cNvPr id="5" name="TextBox 4">
            <a:extLst>
              <a:ext uri="{FF2B5EF4-FFF2-40B4-BE49-F238E27FC236}">
                <a16:creationId xmlns:a16="http://schemas.microsoft.com/office/drawing/2014/main" id="{58F6CA7A-C585-4EE6-BF81-7E4382CC414E}"/>
              </a:ext>
            </a:extLst>
          </p:cNvPr>
          <p:cNvSpPr txBox="1"/>
          <p:nvPr/>
        </p:nvSpPr>
        <p:spPr>
          <a:xfrm>
            <a:off x="1497800" y="95464"/>
            <a:ext cx="9227127"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err="1">
                <a:ln>
                  <a:noFill/>
                </a:ln>
                <a:solidFill>
                  <a:prstClr val="white"/>
                </a:solidFill>
                <a:effectLst/>
                <a:uLnTx/>
                <a:uFillTx/>
                <a:latin typeface="Gill Sans MT" panose="020B0502020104020203" pitchFamily="34" charset="0"/>
                <a:ea typeface="+mn-ea"/>
                <a:cs typeface="+mn-cs"/>
              </a:rPr>
              <a:t>MiLearn</a:t>
            </a:r>
            <a:r>
              <a:rPr kumimoji="0" lang="en-US" sz="66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 Goals</a:t>
            </a:r>
          </a:p>
        </p:txBody>
      </p:sp>
      <p:sp>
        <p:nvSpPr>
          <p:cNvPr id="8" name="TextBox 7">
            <a:extLst>
              <a:ext uri="{FF2B5EF4-FFF2-40B4-BE49-F238E27FC236}">
                <a16:creationId xmlns:a16="http://schemas.microsoft.com/office/drawing/2014/main" id="{83E9DDC7-73E4-4B33-B4CC-055F6434E868}"/>
              </a:ext>
            </a:extLst>
          </p:cNvPr>
          <p:cNvSpPr txBox="1"/>
          <p:nvPr/>
        </p:nvSpPr>
        <p:spPr>
          <a:xfrm>
            <a:off x="323273" y="1359956"/>
            <a:ext cx="11576182" cy="427809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Get state assessment results to students, parents, and educators electronically</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Provide 2 years of state assessment results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	Currently:</a:t>
            </a:r>
          </a:p>
          <a:p>
            <a:pPr marL="1485900" marR="0" lvl="2"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M-STEP</a:t>
            </a:r>
          </a:p>
          <a:p>
            <a:pPr marL="1485900" marR="0" lvl="2"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WIDA</a:t>
            </a:r>
          </a:p>
          <a:p>
            <a:pPr marL="1485900" marR="0" lvl="2"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MI-Access (Coming in May)</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4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Utilize current rostering data to better inform educators</a:t>
            </a:r>
          </a:p>
        </p:txBody>
      </p:sp>
    </p:spTree>
    <p:extLst>
      <p:ext uri="{BB962C8B-B14F-4D97-AF65-F5344CB8AC3E}">
        <p14:creationId xmlns:p14="http://schemas.microsoft.com/office/powerpoint/2010/main" val="3860450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41460" y="352339"/>
            <a:ext cx="8277667" cy="57554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err="1">
                <a:ln>
                  <a:noFill/>
                </a:ln>
                <a:solidFill>
                  <a:prstClr val="white"/>
                </a:solidFill>
                <a:effectLst/>
                <a:uLnTx/>
                <a:uFillTx/>
                <a:latin typeface="Gill Sans MT" panose="020B0502020104020203" pitchFamily="34" charset="0"/>
                <a:ea typeface="+mn-ea"/>
                <a:cs typeface="+mn-cs"/>
              </a:rPr>
              <a:t>MiLearn</a:t>
            </a:r>
            <a:r>
              <a:rPr kumimoji="0" lang="en-US" sz="48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 Advantages:</a:t>
            </a:r>
          </a:p>
          <a:p>
            <a:pPr marL="457200" marR="0" lvl="0" indent="-4572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2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Rostering data is updated nightly via the data hubs (Including schedule changes, new enrollments and withdrawals, parental access, etc.)</a:t>
            </a:r>
          </a:p>
          <a:p>
            <a:pPr marL="457200" marR="0" lvl="0" indent="-4572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2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Transfer students into the district with state assessment results are available the next business day </a:t>
            </a:r>
          </a:p>
          <a:p>
            <a:pPr marL="457200" marR="0" lvl="0" indent="-4572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2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More timely access to state assessment data</a:t>
            </a:r>
          </a:p>
          <a:p>
            <a:pPr marL="457200" marR="0" lvl="0" indent="-4572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32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Log in authentication is handled by the SIS (No second log in necessary)</a:t>
            </a:r>
          </a:p>
        </p:txBody>
      </p:sp>
      <p:sp>
        <p:nvSpPr>
          <p:cNvPr id="2" name="TextBox 1"/>
          <p:cNvSpPr txBox="1"/>
          <p:nvPr/>
        </p:nvSpPr>
        <p:spPr>
          <a:xfrm>
            <a:off x="9041359" y="352340"/>
            <a:ext cx="2901821" cy="4616648"/>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a:ln>
                  <a:noFill/>
                </a:ln>
                <a:solidFill>
                  <a:prstClr val="white"/>
                </a:solidFill>
                <a:effectLst/>
                <a:uLnTx/>
                <a:uFillTx/>
                <a:latin typeface="Calibri" panose="020F0502020204030204"/>
                <a:ea typeface="+mn-ea"/>
                <a:cs typeface="+mn-cs"/>
              </a:rPr>
              <a:t>Data Flow</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Local SIS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p:cNvPicPr>
            <a:picLocks noChangeAspect="1"/>
          </p:cNvPicPr>
          <p:nvPr/>
        </p:nvPicPr>
        <p:blipFill>
          <a:blip r:embed="rId2"/>
          <a:stretch>
            <a:fillRect/>
          </a:stretch>
        </p:blipFill>
        <p:spPr>
          <a:xfrm>
            <a:off x="9745443" y="2290072"/>
            <a:ext cx="1493649" cy="708721"/>
          </a:xfrm>
          <a:prstGeom prst="rect">
            <a:avLst/>
          </a:prstGeom>
        </p:spPr>
      </p:pic>
      <p:pic>
        <p:nvPicPr>
          <p:cNvPr id="4" name="Picture 3"/>
          <p:cNvPicPr>
            <a:picLocks noChangeAspect="1"/>
          </p:cNvPicPr>
          <p:nvPr/>
        </p:nvPicPr>
        <p:blipFill>
          <a:blip r:embed="rId3"/>
          <a:stretch>
            <a:fillRect/>
          </a:stretch>
        </p:blipFill>
        <p:spPr>
          <a:xfrm>
            <a:off x="9513013" y="4051715"/>
            <a:ext cx="1958510" cy="655377"/>
          </a:xfrm>
          <a:prstGeom prst="rect">
            <a:avLst/>
          </a:prstGeom>
        </p:spPr>
      </p:pic>
      <p:sp>
        <p:nvSpPr>
          <p:cNvPr id="5" name="Down Arrow 4"/>
          <p:cNvSpPr/>
          <p:nvPr/>
        </p:nvSpPr>
        <p:spPr>
          <a:xfrm>
            <a:off x="10366308" y="1514642"/>
            <a:ext cx="251926" cy="6531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Down Arrow 7"/>
          <p:cNvSpPr/>
          <p:nvPr/>
        </p:nvSpPr>
        <p:spPr>
          <a:xfrm>
            <a:off x="10366308" y="3198683"/>
            <a:ext cx="251926" cy="6531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8BD39D8A-0C8F-4D95-BFF2-765AF8EA0ECB}"/>
              </a:ext>
            </a:extLst>
          </p:cNvPr>
          <p:cNvPicPr>
            <a:picLocks noChangeAspect="1"/>
          </p:cNvPicPr>
          <p:nvPr/>
        </p:nvPicPr>
        <p:blipFill>
          <a:blip r:embed="rId4"/>
          <a:stretch>
            <a:fillRect/>
          </a:stretch>
        </p:blipFill>
        <p:spPr>
          <a:xfrm>
            <a:off x="8977745" y="5628441"/>
            <a:ext cx="2921710" cy="966324"/>
          </a:xfrm>
          <a:prstGeom prst="rect">
            <a:avLst/>
          </a:prstGeom>
          <a:ln>
            <a:solidFill>
              <a:schemeClr val="tx1"/>
            </a:solidFill>
          </a:ln>
        </p:spPr>
      </p:pic>
    </p:spTree>
    <p:extLst>
      <p:ext uri="{BB962C8B-B14F-4D97-AF65-F5344CB8AC3E}">
        <p14:creationId xmlns:p14="http://schemas.microsoft.com/office/powerpoint/2010/main" val="1234858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8037" y="1986091"/>
            <a:ext cx="7907114" cy="529122"/>
          </a:xfrm>
          <a:prstGeom prst="rect">
            <a:avLst/>
          </a:prstGeom>
        </p:spPr>
      </p:pic>
      <p:pic>
        <p:nvPicPr>
          <p:cNvPr id="3" name="Picture 2"/>
          <p:cNvPicPr>
            <a:picLocks noChangeAspect="1"/>
          </p:cNvPicPr>
          <p:nvPr/>
        </p:nvPicPr>
        <p:blipFill>
          <a:blip r:embed="rId3"/>
          <a:stretch>
            <a:fillRect/>
          </a:stretch>
        </p:blipFill>
        <p:spPr>
          <a:xfrm>
            <a:off x="7084837" y="2610065"/>
            <a:ext cx="4945498" cy="2285569"/>
          </a:xfrm>
          <a:prstGeom prst="rect">
            <a:avLst/>
          </a:prstGeom>
        </p:spPr>
      </p:pic>
      <p:pic>
        <p:nvPicPr>
          <p:cNvPr id="4" name="Picture 3"/>
          <p:cNvPicPr>
            <a:picLocks noChangeAspect="1"/>
          </p:cNvPicPr>
          <p:nvPr/>
        </p:nvPicPr>
        <p:blipFill>
          <a:blip r:embed="rId4"/>
          <a:stretch>
            <a:fillRect/>
          </a:stretch>
        </p:blipFill>
        <p:spPr>
          <a:xfrm>
            <a:off x="8979408" y="5632704"/>
            <a:ext cx="2926080" cy="967249"/>
          </a:xfrm>
          <a:prstGeom prst="rect">
            <a:avLst/>
          </a:prstGeom>
          <a:ln>
            <a:solidFill>
              <a:schemeClr val="tx1"/>
            </a:solidFill>
          </a:ln>
        </p:spPr>
      </p:pic>
      <p:sp>
        <p:nvSpPr>
          <p:cNvPr id="7" name="TextBox 6"/>
          <p:cNvSpPr txBox="1"/>
          <p:nvPr/>
        </p:nvSpPr>
        <p:spPr>
          <a:xfrm>
            <a:off x="8686800" y="186612"/>
            <a:ext cx="3004457"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rPr>
              <a:t>SIS Link</a:t>
            </a:r>
            <a:endPar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4CA9B824-E0E1-4855-898E-9874288709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665" y="2875276"/>
            <a:ext cx="6328035" cy="3726691"/>
          </a:xfrm>
          <a:prstGeom prst="rect">
            <a:avLst/>
          </a:prstGeom>
        </p:spPr>
      </p:pic>
      <p:sp>
        <p:nvSpPr>
          <p:cNvPr id="6" name="Rectangle 5">
            <a:extLst>
              <a:ext uri="{FF2B5EF4-FFF2-40B4-BE49-F238E27FC236}">
                <a16:creationId xmlns:a16="http://schemas.microsoft.com/office/drawing/2014/main" id="{24B6AB94-EEF8-439A-9B8C-E7CFBA3B6237}"/>
              </a:ext>
            </a:extLst>
          </p:cNvPr>
          <p:cNvSpPr/>
          <p:nvPr/>
        </p:nvSpPr>
        <p:spPr>
          <a:xfrm>
            <a:off x="1536700" y="3657600"/>
            <a:ext cx="1536700" cy="190500"/>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999823EA-17C4-4BEE-8FA3-30D828D0DFB0}"/>
              </a:ext>
            </a:extLst>
          </p:cNvPr>
          <p:cNvSpPr txBox="1"/>
          <p:nvPr/>
        </p:nvSpPr>
        <p:spPr>
          <a:xfrm>
            <a:off x="161665" y="2016973"/>
            <a:ext cx="356765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Constantia" panose="02030602050306030303" pitchFamily="18" charset="0"/>
                <a:ea typeface="+mn-ea"/>
                <a:cs typeface="+mn-cs"/>
              </a:rPr>
              <a:t>MISTAR</a:t>
            </a:r>
          </a:p>
        </p:txBody>
      </p:sp>
      <p:sp>
        <p:nvSpPr>
          <p:cNvPr id="10" name="TextBox 9">
            <a:extLst>
              <a:ext uri="{FF2B5EF4-FFF2-40B4-BE49-F238E27FC236}">
                <a16:creationId xmlns:a16="http://schemas.microsoft.com/office/drawing/2014/main" id="{CC5D2C7F-59F7-436A-B8BE-34A8A0E902A0}"/>
              </a:ext>
            </a:extLst>
          </p:cNvPr>
          <p:cNvSpPr txBox="1"/>
          <p:nvPr/>
        </p:nvSpPr>
        <p:spPr>
          <a:xfrm>
            <a:off x="4148037" y="1095275"/>
            <a:ext cx="453876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Constantia" panose="02030602050306030303" pitchFamily="18" charset="0"/>
                <a:ea typeface="+mn-ea"/>
                <a:cs typeface="+mn-cs"/>
              </a:rPr>
              <a:t>PowerSchool</a:t>
            </a:r>
          </a:p>
        </p:txBody>
      </p:sp>
    </p:spTree>
    <p:extLst>
      <p:ext uri="{BB962C8B-B14F-4D97-AF65-F5344CB8AC3E}">
        <p14:creationId xmlns:p14="http://schemas.microsoft.com/office/powerpoint/2010/main" val="52289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9751-858A-42F2-8115-532230CDF6B1}"/>
              </a:ext>
            </a:extLst>
          </p:cNvPr>
          <p:cNvSpPr>
            <a:spLocks noGrp="1"/>
          </p:cNvSpPr>
          <p:nvPr>
            <p:ph type="title"/>
          </p:nvPr>
        </p:nvSpPr>
        <p:spPr>
          <a:xfrm>
            <a:off x="228600" y="365125"/>
            <a:ext cx="11681408" cy="4375317"/>
          </a:xfrm>
        </p:spPr>
        <p:txBody>
          <a:bodyPr>
            <a:normAutofit/>
          </a:bodyPr>
          <a:lstStyle/>
          <a:p>
            <a:pPr algn="ctr"/>
            <a:r>
              <a:rPr lang="en-US" sz="4800" dirty="0">
                <a:solidFill>
                  <a:schemeClr val="bg1"/>
                </a:solidFill>
                <a:latin typeface="Gill Sans MT" panose="020B0502020104020203" pitchFamily="34" charset="0"/>
                <a:hlinkClick r:id="rId2"/>
              </a:rPr>
              <a:t>https://milearndemo.midatahub.org/</a:t>
            </a:r>
            <a:br>
              <a:rPr lang="en-US" sz="4800" dirty="0">
                <a:solidFill>
                  <a:schemeClr val="bg1"/>
                </a:solidFill>
                <a:latin typeface="Gill Sans MT" panose="020B0502020104020203" pitchFamily="34" charset="0"/>
              </a:rPr>
            </a:br>
            <a:endParaRPr lang="en-US" sz="4800" dirty="0">
              <a:solidFill>
                <a:schemeClr val="bg1"/>
              </a:solidFill>
              <a:latin typeface="Gill Sans MT" panose="020B0502020104020203" pitchFamily="34" charset="0"/>
            </a:endParaRPr>
          </a:p>
        </p:txBody>
      </p:sp>
      <p:pic>
        <p:nvPicPr>
          <p:cNvPr id="7" name="Content Placeholder 6">
            <a:extLst>
              <a:ext uri="{FF2B5EF4-FFF2-40B4-BE49-F238E27FC236}">
                <a16:creationId xmlns:a16="http://schemas.microsoft.com/office/drawing/2014/main" id="{C4DA9F90-E5D1-4036-A320-1B5D59870C47}"/>
              </a:ext>
            </a:extLst>
          </p:cNvPr>
          <p:cNvPicPr>
            <a:picLocks noGrp="1" noChangeAspect="1"/>
          </p:cNvPicPr>
          <p:nvPr>
            <p:ph idx="1"/>
          </p:nvPr>
        </p:nvPicPr>
        <p:blipFill>
          <a:blip r:embed="rId3"/>
          <a:stretch>
            <a:fillRect/>
          </a:stretch>
        </p:blipFill>
        <p:spPr>
          <a:xfrm>
            <a:off x="8979408" y="5632704"/>
            <a:ext cx="2930600" cy="969264"/>
          </a:xfrm>
          <a:prstGeom prst="rect">
            <a:avLst/>
          </a:prstGeom>
          <a:ln>
            <a:solidFill>
              <a:schemeClr val="tx1"/>
            </a:solidFill>
          </a:ln>
        </p:spPr>
      </p:pic>
    </p:spTree>
    <p:extLst>
      <p:ext uri="{BB962C8B-B14F-4D97-AF65-F5344CB8AC3E}">
        <p14:creationId xmlns:p14="http://schemas.microsoft.com/office/powerpoint/2010/main" val="3656915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9751-858A-42F2-8115-532230CDF6B1}"/>
              </a:ext>
            </a:extLst>
          </p:cNvPr>
          <p:cNvSpPr>
            <a:spLocks noGrp="1"/>
          </p:cNvSpPr>
          <p:nvPr>
            <p:ph type="title"/>
          </p:nvPr>
        </p:nvSpPr>
        <p:spPr>
          <a:xfrm>
            <a:off x="838200" y="365125"/>
            <a:ext cx="10515600" cy="4992321"/>
          </a:xfrm>
        </p:spPr>
        <p:txBody>
          <a:bodyPr>
            <a:normAutofit/>
          </a:bodyPr>
          <a:lstStyle/>
          <a:p>
            <a:pPr algn="ctr"/>
            <a:r>
              <a:rPr lang="en-US" sz="9600" dirty="0">
                <a:solidFill>
                  <a:schemeClr val="bg1"/>
                </a:solidFill>
                <a:latin typeface="Gill Sans MT" panose="020B0502020104020203" pitchFamily="34" charset="0"/>
              </a:rPr>
              <a:t>Questions?</a:t>
            </a:r>
            <a:br>
              <a:rPr lang="en-US" sz="7200" dirty="0">
                <a:solidFill>
                  <a:schemeClr val="bg1"/>
                </a:solidFill>
                <a:latin typeface="Gill Sans MT" panose="020B0502020104020203" pitchFamily="34" charset="0"/>
              </a:rPr>
            </a:br>
            <a:br>
              <a:rPr lang="en-US" sz="7200" dirty="0">
                <a:solidFill>
                  <a:schemeClr val="bg1"/>
                </a:solidFill>
                <a:latin typeface="Gill Sans MT" panose="020B0502020104020203" pitchFamily="34" charset="0"/>
              </a:rPr>
            </a:br>
            <a:r>
              <a:rPr lang="en-US" sz="5400" dirty="0">
                <a:solidFill>
                  <a:schemeClr val="bg1"/>
                </a:solidFill>
                <a:latin typeface="Gill Sans MT" panose="020B0502020104020203" pitchFamily="34" charset="0"/>
              </a:rPr>
              <a:t>hallt@Michigan.gov</a:t>
            </a:r>
            <a:endParaRPr lang="en-US" sz="7200" dirty="0">
              <a:solidFill>
                <a:schemeClr val="bg1"/>
              </a:solidFill>
              <a:latin typeface="Gill Sans MT" panose="020B0502020104020203" pitchFamily="34" charset="0"/>
            </a:endParaRPr>
          </a:p>
        </p:txBody>
      </p:sp>
      <p:pic>
        <p:nvPicPr>
          <p:cNvPr id="7" name="Content Placeholder 6">
            <a:extLst>
              <a:ext uri="{FF2B5EF4-FFF2-40B4-BE49-F238E27FC236}">
                <a16:creationId xmlns:a16="http://schemas.microsoft.com/office/drawing/2014/main" id="{C4DA9F90-E5D1-4036-A320-1B5D59870C47}"/>
              </a:ext>
            </a:extLst>
          </p:cNvPr>
          <p:cNvPicPr>
            <a:picLocks noGrp="1" noChangeAspect="1"/>
          </p:cNvPicPr>
          <p:nvPr>
            <p:ph idx="1"/>
          </p:nvPr>
        </p:nvPicPr>
        <p:blipFill>
          <a:blip r:embed="rId2"/>
          <a:stretch>
            <a:fillRect/>
          </a:stretch>
        </p:blipFill>
        <p:spPr>
          <a:xfrm>
            <a:off x="8979408" y="5632704"/>
            <a:ext cx="2930600" cy="969264"/>
          </a:xfrm>
          <a:prstGeom prst="rect">
            <a:avLst/>
          </a:prstGeom>
          <a:ln>
            <a:solidFill>
              <a:schemeClr val="tx1"/>
            </a:solidFill>
          </a:ln>
        </p:spPr>
      </p:pic>
    </p:spTree>
    <p:extLst>
      <p:ext uri="{BB962C8B-B14F-4D97-AF65-F5344CB8AC3E}">
        <p14:creationId xmlns:p14="http://schemas.microsoft.com/office/powerpoint/2010/main" val="3231182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dirty="0"/>
              <a:t>New AND </a:t>
            </a:r>
            <a:r>
              <a:rPr lang="en-US" dirty="0" err="1"/>
              <a:t>uPDATED</a:t>
            </a:r>
            <a:r>
              <a:rPr lang="en-US" dirty="0"/>
              <a:t> Integrations</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353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6BAE049-FEFD-4C61-A4BF-018F2F654CF8}"/>
              </a:ext>
            </a:extLst>
          </p:cNvPr>
          <p:cNvGraphicFramePr>
            <a:graphicFrameLocks noGrp="1"/>
          </p:cNvGraphicFramePr>
          <p:nvPr>
            <p:extLst>
              <p:ext uri="{D42A27DB-BD31-4B8C-83A1-F6EECF244321}">
                <p14:modId xmlns:p14="http://schemas.microsoft.com/office/powerpoint/2010/main" val="3300660680"/>
              </p:ext>
            </p:extLst>
          </p:nvPr>
        </p:nvGraphicFramePr>
        <p:xfrm>
          <a:off x="0" y="0"/>
          <a:ext cx="12192000" cy="7072163"/>
        </p:xfrm>
        <a:graphic>
          <a:graphicData uri="http://schemas.openxmlformats.org/drawingml/2006/table">
            <a:tbl>
              <a:tblPr firstRow="1" bandRow="1">
                <a:tableStyleId>{5C22544A-7EE6-4342-B048-85BDC9FD1C3A}</a:tableStyleId>
              </a:tblPr>
              <a:tblGrid>
                <a:gridCol w="1926454">
                  <a:extLst>
                    <a:ext uri="{9D8B030D-6E8A-4147-A177-3AD203B41FA5}">
                      <a16:colId xmlns:a16="http://schemas.microsoft.com/office/drawing/2014/main" val="1855644899"/>
                    </a:ext>
                  </a:extLst>
                </a:gridCol>
                <a:gridCol w="2139519">
                  <a:extLst>
                    <a:ext uri="{9D8B030D-6E8A-4147-A177-3AD203B41FA5}">
                      <a16:colId xmlns:a16="http://schemas.microsoft.com/office/drawing/2014/main" val="1092325861"/>
                    </a:ext>
                  </a:extLst>
                </a:gridCol>
                <a:gridCol w="2379215">
                  <a:extLst>
                    <a:ext uri="{9D8B030D-6E8A-4147-A177-3AD203B41FA5}">
                      <a16:colId xmlns:a16="http://schemas.microsoft.com/office/drawing/2014/main" val="2367145649"/>
                    </a:ext>
                  </a:extLst>
                </a:gridCol>
                <a:gridCol w="1731146">
                  <a:extLst>
                    <a:ext uri="{9D8B030D-6E8A-4147-A177-3AD203B41FA5}">
                      <a16:colId xmlns:a16="http://schemas.microsoft.com/office/drawing/2014/main" val="3466032580"/>
                    </a:ext>
                  </a:extLst>
                </a:gridCol>
                <a:gridCol w="4015666">
                  <a:extLst>
                    <a:ext uri="{9D8B030D-6E8A-4147-A177-3AD203B41FA5}">
                      <a16:colId xmlns:a16="http://schemas.microsoft.com/office/drawing/2014/main" val="3645101077"/>
                    </a:ext>
                  </a:extLst>
                </a:gridCol>
              </a:tblGrid>
              <a:tr h="974560">
                <a:tc>
                  <a:txBody>
                    <a:bodyPr/>
                    <a:lstStyle/>
                    <a:p>
                      <a:pPr algn="ctr"/>
                      <a:endParaRPr lang="en-US" dirty="0"/>
                    </a:p>
                    <a:p>
                      <a:pPr algn="ctr"/>
                      <a:r>
                        <a:rPr lang="en-US" dirty="0"/>
                        <a:t>SIS</a:t>
                      </a:r>
                    </a:p>
                  </a:txBody>
                  <a:tcPr/>
                </a:tc>
                <a:tc>
                  <a:txBody>
                    <a:bodyPr/>
                    <a:lstStyle/>
                    <a:p>
                      <a:pPr algn="ctr"/>
                      <a:endParaRPr lang="en-US" dirty="0"/>
                    </a:p>
                    <a:p>
                      <a:pPr algn="ctr"/>
                      <a:r>
                        <a:rPr lang="en-US" dirty="0"/>
                        <a:t>UIC Services</a:t>
                      </a:r>
                    </a:p>
                  </a:txBody>
                  <a:tcPr/>
                </a:tc>
                <a:tc>
                  <a:txBody>
                    <a:bodyPr/>
                    <a:lstStyle/>
                    <a:p>
                      <a:pPr algn="ctr"/>
                      <a:r>
                        <a:rPr lang="en-US" dirty="0" err="1"/>
                        <a:t>MiLearn</a:t>
                      </a:r>
                      <a:endParaRPr lang="en-US" dirty="0"/>
                    </a:p>
                    <a:p>
                      <a:pPr algn="ctr"/>
                      <a:r>
                        <a:rPr lang="en-US" sz="1800" b="1" kern="1200" dirty="0">
                          <a:solidFill>
                            <a:schemeClr val="lt1"/>
                          </a:solidFill>
                          <a:effectLst/>
                          <a:latin typeface="+mn-lt"/>
                          <a:ea typeface="+mn-ea"/>
                          <a:cs typeface="+mn-cs"/>
                        </a:rPr>
                        <a:t>Tim Hall hallt@michigan.gov</a:t>
                      </a:r>
                      <a:endParaRPr lang="en-US" dirty="0"/>
                    </a:p>
                  </a:txBody>
                  <a:tcPr/>
                </a:tc>
                <a:tc>
                  <a:txBody>
                    <a:bodyPr/>
                    <a:lstStyle/>
                    <a:p>
                      <a:pPr algn="ctr"/>
                      <a:endParaRPr lang="en-US" dirty="0"/>
                    </a:p>
                    <a:p>
                      <a:pPr algn="ctr"/>
                      <a:r>
                        <a:rPr lang="en-US" dirty="0"/>
                        <a:t>Status</a:t>
                      </a:r>
                    </a:p>
                  </a:txBody>
                  <a:tcPr/>
                </a:tc>
                <a:tc>
                  <a:txBody>
                    <a:bodyPr/>
                    <a:lstStyle/>
                    <a:p>
                      <a:pPr algn="ctr"/>
                      <a:endParaRPr lang="en-US" dirty="0"/>
                    </a:p>
                    <a:p>
                      <a:pPr algn="ctr"/>
                      <a:r>
                        <a:rPr lang="en-US" dirty="0"/>
                        <a:t>Notes</a:t>
                      </a:r>
                    </a:p>
                  </a:txBody>
                  <a:tcPr/>
                </a:tc>
                <a:extLst>
                  <a:ext uri="{0D108BD9-81ED-4DB2-BD59-A6C34878D82A}">
                    <a16:rowId xmlns:a16="http://schemas.microsoft.com/office/drawing/2014/main" val="4099390916"/>
                  </a:ext>
                </a:extLst>
              </a:tr>
              <a:tr h="1010643">
                <a:tc>
                  <a:txBody>
                    <a:bodyPr/>
                    <a:lstStyle/>
                    <a:p>
                      <a:pPr algn="ctr"/>
                      <a:endParaRPr lang="en-US" dirty="0"/>
                    </a:p>
                    <a:p>
                      <a:pPr algn="ctr"/>
                      <a:r>
                        <a:rPr lang="en-US" dirty="0" err="1"/>
                        <a:t>eSchoolPlus</a:t>
                      </a:r>
                      <a:endParaRPr lang="en-US" dirty="0"/>
                    </a:p>
                  </a:txBody>
                  <a:tcPr/>
                </a:tc>
                <a:tc>
                  <a:txBody>
                    <a:bodyPr/>
                    <a:lstStyle/>
                    <a:p>
                      <a:pPr algn="ctr"/>
                      <a:endParaRPr lang="en-US" dirty="0"/>
                    </a:p>
                    <a:p>
                      <a:pPr algn="ctr"/>
                      <a:r>
                        <a:rPr lang="en-US" dirty="0"/>
                        <a:t>Not Determined</a:t>
                      </a:r>
                    </a:p>
                  </a:txBody>
                  <a:tcPr/>
                </a:tc>
                <a:tc>
                  <a:txBody>
                    <a:bodyPr/>
                    <a:lstStyle/>
                    <a:p>
                      <a:pPr algn="ctr"/>
                      <a:endParaRPr lang="en-US" dirty="0"/>
                    </a:p>
                    <a:p>
                      <a:pPr algn="ctr"/>
                      <a:r>
                        <a:rPr lang="en-US" dirty="0"/>
                        <a:t>Not Determined</a:t>
                      </a:r>
                    </a:p>
                  </a:txBody>
                  <a:tcPr/>
                </a:tc>
                <a:tc>
                  <a:txBody>
                    <a:bodyPr/>
                    <a:lstStyle/>
                    <a:p>
                      <a:pPr algn="ctr"/>
                      <a:endParaRPr lang="en-US" dirty="0"/>
                    </a:p>
                    <a:p>
                      <a:pPr algn="ctr"/>
                      <a:r>
                        <a:rPr lang="en-US" dirty="0"/>
                        <a:t>Ed-Fi XML 1.2</a:t>
                      </a:r>
                    </a:p>
                  </a:txBody>
                  <a:tcPr/>
                </a:tc>
                <a:tc>
                  <a:txBody>
                    <a:bodyPr/>
                    <a:lstStyle/>
                    <a:p>
                      <a:pPr algn="ctr"/>
                      <a:r>
                        <a:rPr lang="en-US" dirty="0"/>
                        <a:t>Attendance, Grades and Discipline New</a:t>
                      </a:r>
                    </a:p>
                  </a:txBody>
                  <a:tcPr/>
                </a:tc>
                <a:extLst>
                  <a:ext uri="{0D108BD9-81ED-4DB2-BD59-A6C34878D82A}">
                    <a16:rowId xmlns:a16="http://schemas.microsoft.com/office/drawing/2014/main" val="1973147417"/>
                  </a:ext>
                </a:extLst>
              </a:tr>
              <a:tr h="974560">
                <a:tc>
                  <a:txBody>
                    <a:bodyPr/>
                    <a:lstStyle/>
                    <a:p>
                      <a:pPr algn="ctr"/>
                      <a:endParaRPr lang="en-US" dirty="0"/>
                    </a:p>
                    <a:p>
                      <a:pPr algn="ctr"/>
                      <a:r>
                        <a:rPr lang="en-US" dirty="0"/>
                        <a:t>Infinite Campus</a:t>
                      </a:r>
                    </a:p>
                  </a:txBody>
                  <a:tcPr/>
                </a:tc>
                <a:tc>
                  <a:txBody>
                    <a:bodyPr/>
                    <a:lstStyle/>
                    <a:p>
                      <a:pPr algn="ctr"/>
                      <a:endParaRPr lang="en-US" dirty="0"/>
                    </a:p>
                    <a:p>
                      <a:pPr algn="ctr"/>
                      <a:r>
                        <a:rPr lang="en-US" dirty="0"/>
                        <a:t>Not Determined</a:t>
                      </a:r>
                    </a:p>
                  </a:txBody>
                  <a:tcPr/>
                </a:tc>
                <a:tc>
                  <a:txBody>
                    <a:bodyPr/>
                    <a:lstStyle/>
                    <a:p>
                      <a:pPr algn="ctr"/>
                      <a:endParaRPr lang="en-US" dirty="0"/>
                    </a:p>
                    <a:p>
                      <a:pPr algn="ctr"/>
                      <a:r>
                        <a:rPr lang="en-US" dirty="0"/>
                        <a:t>In Discussion</a:t>
                      </a:r>
                    </a:p>
                  </a:txBody>
                  <a:tcPr/>
                </a:tc>
                <a:tc>
                  <a:txBody>
                    <a:bodyPr/>
                    <a:lstStyle/>
                    <a:p>
                      <a:pPr algn="ctr"/>
                      <a:endParaRPr lang="en-US" dirty="0"/>
                    </a:p>
                    <a:p>
                      <a:pPr algn="ctr"/>
                      <a:r>
                        <a:rPr lang="en-US" dirty="0"/>
                        <a:t>Ed-FI API</a:t>
                      </a:r>
                    </a:p>
                  </a:txBody>
                  <a:tcPr/>
                </a:tc>
                <a:tc>
                  <a:txBody>
                    <a:bodyPr/>
                    <a:lstStyle/>
                    <a:p>
                      <a:pPr algn="ctr"/>
                      <a:r>
                        <a:rPr lang="en-US" dirty="0"/>
                        <a:t>Contact </a:t>
                      </a:r>
                      <a:r>
                        <a:rPr lang="en-US" dirty="0">
                          <a:hlinkClick r:id="rId2"/>
                        </a:rPr>
                        <a:t>support@midatahub.org</a:t>
                      </a:r>
                      <a:r>
                        <a:rPr lang="en-US" dirty="0"/>
                        <a:t> to start</a:t>
                      </a:r>
                    </a:p>
                  </a:txBody>
                  <a:tcPr/>
                </a:tc>
                <a:extLst>
                  <a:ext uri="{0D108BD9-81ED-4DB2-BD59-A6C34878D82A}">
                    <a16:rowId xmlns:a16="http://schemas.microsoft.com/office/drawing/2014/main" val="3065100518"/>
                  </a:ext>
                </a:extLst>
              </a:tr>
              <a:tr h="974560">
                <a:tc>
                  <a:txBody>
                    <a:bodyPr/>
                    <a:lstStyle/>
                    <a:p>
                      <a:pPr algn="ctr"/>
                      <a:endParaRPr lang="en-US" dirty="0"/>
                    </a:p>
                    <a:p>
                      <a:pPr algn="ctr"/>
                      <a:r>
                        <a:rPr lang="en-US" dirty="0"/>
                        <a:t>MISTAR</a:t>
                      </a:r>
                    </a:p>
                  </a:txBody>
                  <a:tcPr/>
                </a:tc>
                <a:tc>
                  <a:txBody>
                    <a:bodyPr/>
                    <a:lstStyle/>
                    <a:p>
                      <a:pPr algn="ctr"/>
                      <a:endParaRPr lang="en-US" dirty="0"/>
                    </a:p>
                    <a:p>
                      <a:pPr algn="ctr"/>
                      <a:r>
                        <a:rPr lang="en-US" dirty="0"/>
                        <a:t>In Production</a:t>
                      </a:r>
                    </a:p>
                  </a:txBody>
                  <a:tcPr/>
                </a:tc>
                <a:tc>
                  <a:txBody>
                    <a:bodyPr/>
                    <a:lstStyle/>
                    <a:p>
                      <a:pPr algn="ctr"/>
                      <a:endParaRPr lang="en-US" dirty="0"/>
                    </a:p>
                    <a:p>
                      <a:pPr algn="ctr"/>
                      <a:r>
                        <a:rPr lang="en-US" dirty="0"/>
                        <a:t>Production</a:t>
                      </a:r>
                    </a:p>
                  </a:txBody>
                  <a:tcPr/>
                </a:tc>
                <a:tc>
                  <a:txBody>
                    <a:bodyPr/>
                    <a:lstStyle/>
                    <a:p>
                      <a:pPr algn="ctr"/>
                      <a:r>
                        <a:rPr lang="en-US" dirty="0"/>
                        <a:t>Ed-FI XML 2.0</a:t>
                      </a:r>
                    </a:p>
                    <a:p>
                      <a:pPr algn="ctr"/>
                      <a:r>
                        <a:rPr lang="en-US" dirty="0"/>
                        <a:t>and API</a:t>
                      </a:r>
                    </a:p>
                  </a:txBody>
                  <a:tcPr/>
                </a:tc>
                <a:tc>
                  <a:txBody>
                    <a:bodyPr/>
                    <a:lstStyle/>
                    <a:p>
                      <a:pPr algn="ctr"/>
                      <a:r>
                        <a:rPr lang="en-US" dirty="0"/>
                        <a:t>Contact Oakland Schools or Wayne RESA to </a:t>
                      </a:r>
                      <a:r>
                        <a:rPr lang="en-US" dirty="0" err="1"/>
                        <a:t>OnBoard</a:t>
                      </a:r>
                      <a:endParaRPr lang="en-US" dirty="0"/>
                    </a:p>
                  </a:txBody>
                  <a:tcPr/>
                </a:tc>
                <a:extLst>
                  <a:ext uri="{0D108BD9-81ED-4DB2-BD59-A6C34878D82A}">
                    <a16:rowId xmlns:a16="http://schemas.microsoft.com/office/drawing/2014/main" val="3709566536"/>
                  </a:ext>
                </a:extLst>
              </a:tr>
              <a:tr h="974560">
                <a:tc>
                  <a:txBody>
                    <a:bodyPr/>
                    <a:lstStyle/>
                    <a:p>
                      <a:pPr algn="ctr"/>
                      <a:endParaRPr lang="en-US" dirty="0"/>
                    </a:p>
                    <a:p>
                      <a:pPr algn="ctr"/>
                      <a:r>
                        <a:rPr lang="en-US" dirty="0"/>
                        <a:t>PowerSchool</a:t>
                      </a:r>
                    </a:p>
                  </a:txBody>
                  <a:tcPr/>
                </a:tc>
                <a:tc>
                  <a:txBody>
                    <a:bodyPr/>
                    <a:lstStyle/>
                    <a:p>
                      <a:pPr algn="ctr"/>
                      <a:endParaRPr lang="en-US" dirty="0"/>
                    </a:p>
                    <a:p>
                      <a:pPr algn="ctr"/>
                      <a:r>
                        <a:rPr lang="en-US" dirty="0"/>
                        <a:t>April, 2018</a:t>
                      </a:r>
                    </a:p>
                  </a:txBody>
                  <a:tcPr/>
                </a:tc>
                <a:tc>
                  <a:txBody>
                    <a:bodyPr/>
                    <a:lstStyle/>
                    <a:p>
                      <a:pPr algn="ctr"/>
                      <a:endParaRPr lang="en-US" dirty="0"/>
                    </a:p>
                    <a:p>
                      <a:pPr algn="ctr"/>
                      <a:r>
                        <a:rPr lang="en-US" dirty="0"/>
                        <a:t>Production</a:t>
                      </a:r>
                    </a:p>
                  </a:txBody>
                  <a:tcPr/>
                </a:tc>
                <a:tc>
                  <a:txBody>
                    <a:bodyPr/>
                    <a:lstStyle/>
                    <a:p>
                      <a:pPr algn="ctr"/>
                      <a:endParaRPr lang="en-US" dirty="0"/>
                    </a:p>
                    <a:p>
                      <a:pPr algn="ctr"/>
                      <a:r>
                        <a:rPr lang="en-US" dirty="0"/>
                        <a:t>Ed-Fi API</a:t>
                      </a:r>
                    </a:p>
                  </a:txBody>
                  <a:tcPr/>
                </a:tc>
                <a:tc>
                  <a:txBody>
                    <a:bodyPr/>
                    <a:lstStyle/>
                    <a:p>
                      <a:pPr algn="ctr"/>
                      <a:br>
                        <a:rPr lang="en-US" dirty="0"/>
                      </a:br>
                      <a:r>
                        <a:rPr lang="en-US" dirty="0"/>
                        <a:t>PowerSchool ticket for most data issues – </a:t>
                      </a:r>
                      <a:r>
                        <a:rPr lang="en-US" dirty="0">
                          <a:hlinkClick r:id="rId2"/>
                        </a:rPr>
                        <a:t>support@midatahub.org</a:t>
                      </a:r>
                      <a:r>
                        <a:rPr lang="en-US" dirty="0"/>
                        <a:t> if 500 Errors</a:t>
                      </a:r>
                    </a:p>
                  </a:txBody>
                  <a:tcPr/>
                </a:tc>
                <a:extLst>
                  <a:ext uri="{0D108BD9-81ED-4DB2-BD59-A6C34878D82A}">
                    <a16:rowId xmlns:a16="http://schemas.microsoft.com/office/drawing/2014/main" val="3094627012"/>
                  </a:ext>
                </a:extLst>
              </a:tr>
              <a:tr h="974560">
                <a:tc>
                  <a:txBody>
                    <a:bodyPr/>
                    <a:lstStyle/>
                    <a:p>
                      <a:pPr algn="ctr"/>
                      <a:endParaRPr lang="en-US" dirty="0"/>
                    </a:p>
                    <a:p>
                      <a:pPr algn="ctr"/>
                      <a:r>
                        <a:rPr lang="en-US" dirty="0"/>
                        <a:t>Skyward</a:t>
                      </a:r>
                    </a:p>
                  </a:txBody>
                  <a:tcPr/>
                </a:tc>
                <a:tc>
                  <a:txBody>
                    <a:bodyPr/>
                    <a:lstStyle/>
                    <a:p>
                      <a:pPr algn="ctr"/>
                      <a:endParaRPr lang="en-US" dirty="0"/>
                    </a:p>
                    <a:p>
                      <a:pPr algn="ctr"/>
                      <a:r>
                        <a:rPr lang="en-US" dirty="0"/>
                        <a:t>April, 2018</a:t>
                      </a:r>
                    </a:p>
                  </a:txBody>
                  <a:tcPr/>
                </a:tc>
                <a:tc>
                  <a:txBody>
                    <a:bodyPr/>
                    <a:lstStyle/>
                    <a:p>
                      <a:pPr algn="ctr"/>
                      <a:endParaRPr lang="en-US" dirty="0"/>
                    </a:p>
                    <a:p>
                      <a:pPr algn="ctr"/>
                      <a:r>
                        <a:rPr lang="en-US" dirty="0"/>
                        <a:t>Testing</a:t>
                      </a:r>
                    </a:p>
                  </a:txBody>
                  <a:tcPr/>
                </a:tc>
                <a:tc>
                  <a:txBody>
                    <a:bodyPr/>
                    <a:lstStyle/>
                    <a:p>
                      <a:pPr algn="ctr"/>
                      <a:endParaRPr lang="en-US" dirty="0"/>
                    </a:p>
                    <a:p>
                      <a:pPr algn="ctr"/>
                      <a:r>
                        <a:rPr lang="en-US" dirty="0"/>
                        <a:t>Ed-Fi API</a:t>
                      </a:r>
                    </a:p>
                  </a:txBody>
                  <a:tcPr/>
                </a:tc>
                <a:tc>
                  <a:txBody>
                    <a:bodyPr/>
                    <a:lstStyle/>
                    <a:p>
                      <a:pPr algn="ctr"/>
                      <a:r>
                        <a:rPr lang="en-US" dirty="0"/>
                        <a:t>MI Data Integration Webinars: </a:t>
                      </a:r>
                    </a:p>
                    <a:p>
                      <a:pPr algn="ctr"/>
                      <a:r>
                        <a:rPr lang="en-US" sz="1600" dirty="0"/>
                        <a:t>Initial Setup 4/10/2018 3-4pm </a:t>
                      </a:r>
                    </a:p>
                    <a:p>
                      <a:pPr algn="ctr"/>
                      <a:r>
                        <a:rPr lang="en-US" sz="1600" dirty="0"/>
                        <a:t>Next Step with API 4/10/2018 4-5pm</a:t>
                      </a:r>
                    </a:p>
                  </a:txBody>
                  <a:tcPr/>
                </a:tc>
                <a:extLst>
                  <a:ext uri="{0D108BD9-81ED-4DB2-BD59-A6C34878D82A}">
                    <a16:rowId xmlns:a16="http://schemas.microsoft.com/office/drawing/2014/main" val="2545072544"/>
                  </a:ext>
                </a:extLst>
              </a:tr>
              <a:tr h="974560">
                <a:tc>
                  <a:txBody>
                    <a:bodyPr/>
                    <a:lstStyle/>
                    <a:p>
                      <a:pPr algn="ctr"/>
                      <a:endParaRPr lang="en-US" dirty="0"/>
                    </a:p>
                    <a:p>
                      <a:pPr algn="ctr"/>
                      <a:r>
                        <a:rPr lang="en-US" dirty="0"/>
                        <a:t>Synergy</a:t>
                      </a:r>
                    </a:p>
                  </a:txBody>
                  <a:tcPr/>
                </a:tc>
                <a:tc>
                  <a:txBody>
                    <a:bodyPr/>
                    <a:lstStyle/>
                    <a:p>
                      <a:pPr algn="ctr"/>
                      <a:endParaRPr lang="en-US" dirty="0"/>
                    </a:p>
                    <a:p>
                      <a:pPr algn="ctr"/>
                      <a:r>
                        <a:rPr lang="en-US" dirty="0"/>
                        <a:t>Not Determined</a:t>
                      </a:r>
                    </a:p>
                  </a:txBody>
                  <a:tcPr/>
                </a:tc>
                <a:tc>
                  <a:txBody>
                    <a:bodyPr/>
                    <a:lstStyle/>
                    <a:p>
                      <a:pPr algn="ctr"/>
                      <a:endParaRPr lang="en-US" dirty="0"/>
                    </a:p>
                    <a:p>
                      <a:pPr algn="ctr"/>
                      <a:r>
                        <a:rPr lang="en-US" dirty="0"/>
                        <a:t>Not Determined</a:t>
                      </a:r>
                    </a:p>
                  </a:txBody>
                  <a:tcPr/>
                </a:tc>
                <a:tc>
                  <a:txBody>
                    <a:bodyPr/>
                    <a:lstStyle/>
                    <a:p>
                      <a:pPr algn="ctr"/>
                      <a:endParaRPr lang="en-US" dirty="0"/>
                    </a:p>
                    <a:p>
                      <a:pPr algn="ctr"/>
                      <a:r>
                        <a:rPr lang="en-US" dirty="0"/>
                        <a:t>Ed-Fi API</a:t>
                      </a:r>
                    </a:p>
                  </a:txBody>
                  <a:tcPr/>
                </a:tc>
                <a:tc>
                  <a:txBody>
                    <a:bodyPr/>
                    <a:lstStyle/>
                    <a:p>
                      <a:pPr algn="ctr"/>
                      <a:r>
                        <a:rPr lang="en-US" dirty="0"/>
                        <a:t>Transactional in process – </a:t>
                      </a:r>
                    </a:p>
                    <a:p>
                      <a:pPr algn="ctr"/>
                      <a:r>
                        <a:rPr lang="en-US" dirty="0"/>
                        <a:t>April timeframe</a:t>
                      </a:r>
                    </a:p>
                  </a:txBody>
                  <a:tcPr/>
                </a:tc>
                <a:extLst>
                  <a:ext uri="{0D108BD9-81ED-4DB2-BD59-A6C34878D82A}">
                    <a16:rowId xmlns:a16="http://schemas.microsoft.com/office/drawing/2014/main" val="107830274"/>
                  </a:ext>
                </a:extLst>
              </a:tr>
            </a:tbl>
          </a:graphicData>
        </a:graphic>
      </p:graphicFrame>
    </p:spTree>
    <p:extLst>
      <p:ext uri="{BB962C8B-B14F-4D97-AF65-F5344CB8AC3E}">
        <p14:creationId xmlns:p14="http://schemas.microsoft.com/office/powerpoint/2010/main" val="1669830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40BD2CC-882D-412F-8B37-378AAA650B5B}"/>
              </a:ext>
            </a:extLst>
          </p:cNvPr>
          <p:cNvSpPr txBox="1"/>
          <p:nvPr/>
        </p:nvSpPr>
        <p:spPr>
          <a:xfrm>
            <a:off x="1" y="6134277"/>
            <a:ext cx="12192000" cy="400110"/>
          </a:xfrm>
          <a:prstGeom prst="rect">
            <a:avLst/>
          </a:prstGeom>
          <a:noFill/>
        </p:spPr>
        <p:txBody>
          <a:bodyPr wrap="square" rtlCol="0">
            <a:spAutoFit/>
          </a:bodyPr>
          <a:lstStyle/>
          <a:p>
            <a:pPr lvl="0" algn="ctr">
              <a:spcBef>
                <a:spcPct val="20000"/>
              </a:spcBef>
              <a:defRPr/>
            </a:pPr>
            <a:r>
              <a:rPr lang="en-US" sz="2000" b="1" dirty="0">
                <a:cs typeface="Aharoni" panose="02010803020104030203" pitchFamily="2" charset="-79"/>
              </a:rPr>
              <a:t>http://22itrig.org/activities/data-integration/connected-systems/</a:t>
            </a:r>
            <a:endParaRPr lang="en-US" sz="2000" dirty="0">
              <a:cs typeface="Aharoni" panose="02010803020104030203" pitchFamily="2" charset="-79"/>
            </a:endParaRPr>
          </a:p>
        </p:txBody>
      </p:sp>
      <p:graphicFrame>
        <p:nvGraphicFramePr>
          <p:cNvPr id="2" name="Table 1">
            <a:extLst>
              <a:ext uri="{FF2B5EF4-FFF2-40B4-BE49-F238E27FC236}">
                <a16:creationId xmlns:a16="http://schemas.microsoft.com/office/drawing/2014/main" id="{54F28967-A82D-464B-91DC-32D47D4D3DDA}"/>
              </a:ext>
            </a:extLst>
          </p:cNvPr>
          <p:cNvGraphicFramePr>
            <a:graphicFrameLocks noGrp="1"/>
          </p:cNvGraphicFramePr>
          <p:nvPr>
            <p:extLst>
              <p:ext uri="{D42A27DB-BD31-4B8C-83A1-F6EECF244321}">
                <p14:modId xmlns:p14="http://schemas.microsoft.com/office/powerpoint/2010/main" val="246771251"/>
              </p:ext>
            </p:extLst>
          </p:nvPr>
        </p:nvGraphicFramePr>
        <p:xfrm>
          <a:off x="2005371" y="754607"/>
          <a:ext cx="8128000" cy="45783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946288537"/>
                    </a:ext>
                  </a:extLst>
                </a:gridCol>
                <a:gridCol w="4064000">
                  <a:extLst>
                    <a:ext uri="{9D8B030D-6E8A-4147-A177-3AD203B41FA5}">
                      <a16:colId xmlns:a16="http://schemas.microsoft.com/office/drawing/2014/main" val="2882153539"/>
                    </a:ext>
                  </a:extLst>
                </a:gridCol>
              </a:tblGrid>
              <a:tr h="390617">
                <a:tc>
                  <a:txBody>
                    <a:bodyPr/>
                    <a:lstStyle/>
                    <a:p>
                      <a:r>
                        <a:rPr lang="en-US" dirty="0"/>
                        <a:t>Vendor</a:t>
                      </a:r>
                    </a:p>
                  </a:txBody>
                  <a:tcPr/>
                </a:tc>
                <a:tc>
                  <a:txBody>
                    <a:bodyPr/>
                    <a:lstStyle/>
                    <a:p>
                      <a:r>
                        <a:rPr lang="en-US" dirty="0"/>
                        <a:t>Update</a:t>
                      </a:r>
                    </a:p>
                  </a:txBody>
                  <a:tcPr/>
                </a:tc>
                <a:extLst>
                  <a:ext uri="{0D108BD9-81ED-4DB2-BD59-A6C34878D82A}">
                    <a16:rowId xmlns:a16="http://schemas.microsoft.com/office/drawing/2014/main" val="3552732548"/>
                  </a:ext>
                </a:extLst>
              </a:tr>
              <a:tr h="1046939">
                <a:tc>
                  <a:txBody>
                    <a:bodyPr/>
                    <a:lstStyle/>
                    <a:p>
                      <a:endParaRPr lang="en-US"/>
                    </a:p>
                  </a:txBody>
                  <a:tcPr/>
                </a:tc>
                <a:tc>
                  <a:txBody>
                    <a:bodyPr/>
                    <a:lstStyle/>
                    <a:p>
                      <a:r>
                        <a:rPr lang="en-US" dirty="0"/>
                        <a:t>Piloting roster integration to populate DNA and ISE – Expected to be ready for use this Fall</a:t>
                      </a:r>
                    </a:p>
                  </a:txBody>
                  <a:tcPr/>
                </a:tc>
                <a:extLst>
                  <a:ext uri="{0D108BD9-81ED-4DB2-BD59-A6C34878D82A}">
                    <a16:rowId xmlns:a16="http://schemas.microsoft.com/office/drawing/2014/main" val="2160194610"/>
                  </a:ext>
                </a:extLst>
              </a:tr>
              <a:tr h="1046939">
                <a:tc>
                  <a:txBody>
                    <a:bodyPr/>
                    <a:lstStyle/>
                    <a:p>
                      <a:endParaRPr lang="en-US"/>
                    </a:p>
                  </a:txBody>
                  <a:tcPr/>
                </a:tc>
                <a:tc>
                  <a:txBody>
                    <a:bodyPr/>
                    <a:lstStyle/>
                    <a:p>
                      <a:r>
                        <a:rPr lang="en-US" dirty="0"/>
                        <a:t>To be released in V10 this Spring, however $250 annual cost to use the Ed-Fi integration</a:t>
                      </a:r>
                    </a:p>
                  </a:txBody>
                  <a:tcPr/>
                </a:tc>
                <a:extLst>
                  <a:ext uri="{0D108BD9-81ED-4DB2-BD59-A6C34878D82A}">
                    <a16:rowId xmlns:a16="http://schemas.microsoft.com/office/drawing/2014/main" val="3061752198"/>
                  </a:ext>
                </a:extLst>
              </a:tr>
              <a:tr h="1046939">
                <a:tc>
                  <a:txBody>
                    <a:bodyPr/>
                    <a:lstStyle/>
                    <a:p>
                      <a:endParaRPr lang="en-US"/>
                    </a:p>
                  </a:txBody>
                  <a:tcPr/>
                </a:tc>
                <a:tc>
                  <a:txBody>
                    <a:bodyPr/>
                    <a:lstStyle/>
                    <a:p>
                      <a:r>
                        <a:rPr lang="en-US" dirty="0"/>
                        <a:t>Moved to Certified status following successful data flow for 60+ districts</a:t>
                      </a:r>
                    </a:p>
                  </a:txBody>
                  <a:tcPr/>
                </a:tc>
                <a:extLst>
                  <a:ext uri="{0D108BD9-81ED-4DB2-BD59-A6C34878D82A}">
                    <a16:rowId xmlns:a16="http://schemas.microsoft.com/office/drawing/2014/main" val="1099410439"/>
                  </a:ext>
                </a:extLst>
              </a:tr>
              <a:tr h="1046939">
                <a:tc>
                  <a:txBody>
                    <a:bodyPr/>
                    <a:lstStyle/>
                    <a:p>
                      <a:endParaRPr lang="en-US"/>
                    </a:p>
                  </a:txBody>
                  <a:tcPr/>
                </a:tc>
                <a:tc>
                  <a:txBody>
                    <a:bodyPr/>
                    <a:lstStyle/>
                    <a:p>
                      <a:r>
                        <a:rPr lang="en-US" dirty="0"/>
                        <a:t>CSV Integration leveraging Flexible Export completed for two districts.  More districts waitlisted.</a:t>
                      </a:r>
                    </a:p>
                  </a:txBody>
                  <a:tcPr/>
                </a:tc>
                <a:extLst>
                  <a:ext uri="{0D108BD9-81ED-4DB2-BD59-A6C34878D82A}">
                    <a16:rowId xmlns:a16="http://schemas.microsoft.com/office/drawing/2014/main" val="1158348134"/>
                  </a:ext>
                </a:extLst>
              </a:tr>
            </a:tbl>
          </a:graphicData>
        </a:graphic>
      </p:graphicFrame>
      <p:pic>
        <p:nvPicPr>
          <p:cNvPr id="8" name="Picture 40" descr="Image result for swis pbis">
            <a:extLst>
              <a:ext uri="{FF2B5EF4-FFF2-40B4-BE49-F238E27FC236}">
                <a16:creationId xmlns:a16="http://schemas.microsoft.com/office/drawing/2014/main" id="{EABAD609-FA7D-4AE0-B420-41AF706530C8}"/>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8630" t="15352" r="10136" b="17334"/>
          <a:stretch/>
        </p:blipFill>
        <p:spPr bwMode="auto">
          <a:xfrm>
            <a:off x="2974023" y="4293053"/>
            <a:ext cx="2040568" cy="950088"/>
          </a:xfrm>
          <a:prstGeom prst="roundRect">
            <a:avLst/>
          </a:prstGeom>
          <a:noFill/>
          <a:extLst>
            <a:ext uri="{909E8E84-426E-40DD-AFC4-6F175D3DCCD1}">
              <a14:hiddenFill xmlns:a14="http://schemas.microsoft.com/office/drawing/2010/main">
                <a:solidFill>
                  <a:srgbClr val="FFFFFF"/>
                </a:solidFill>
              </a14:hiddenFill>
            </a:ext>
          </a:extLst>
        </p:spPr>
      </p:pic>
      <p:pic>
        <p:nvPicPr>
          <p:cNvPr id="9" name="Picture 16" descr="Image result for illuminate special education">
            <a:extLst>
              <a:ext uri="{FF2B5EF4-FFF2-40B4-BE49-F238E27FC236}">
                <a16:creationId xmlns:a16="http://schemas.microsoft.com/office/drawing/2014/main" id="{4B9DEBA3-69E1-436B-97FD-6196396FC99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5371" y="1319059"/>
            <a:ext cx="3944865" cy="534444"/>
          </a:xfrm>
          <a:prstGeom prst="round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162FF6B-C64F-43BC-87E5-E792A4DF8645}"/>
              </a:ext>
            </a:extLst>
          </p:cNvPr>
          <p:cNvPicPr>
            <a:picLocks noChangeAspect="1"/>
          </p:cNvPicPr>
          <p:nvPr/>
        </p:nvPicPr>
        <p:blipFill>
          <a:blip r:embed="rId4"/>
          <a:stretch>
            <a:fillRect/>
          </a:stretch>
        </p:blipFill>
        <p:spPr>
          <a:xfrm>
            <a:off x="2036870" y="2186481"/>
            <a:ext cx="3944866" cy="1063264"/>
          </a:xfrm>
          <a:prstGeom prst="roundRect">
            <a:avLst/>
          </a:prstGeom>
        </p:spPr>
      </p:pic>
      <p:pic>
        <p:nvPicPr>
          <p:cNvPr id="6" name="Picture 42" descr="Image result for nwea">
            <a:extLst>
              <a:ext uri="{FF2B5EF4-FFF2-40B4-BE49-F238E27FC236}">
                <a16:creationId xmlns:a16="http://schemas.microsoft.com/office/drawing/2014/main" id="{1BB2045F-CF82-42D2-B965-DA740D8D927D}"/>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6256" b="25683"/>
          <a:stretch/>
        </p:blipFill>
        <p:spPr bwMode="auto">
          <a:xfrm>
            <a:off x="3255953" y="3296355"/>
            <a:ext cx="1395949" cy="950088"/>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753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40BD2CC-882D-412F-8B37-378AAA650B5B}"/>
              </a:ext>
            </a:extLst>
          </p:cNvPr>
          <p:cNvSpPr txBox="1"/>
          <p:nvPr/>
        </p:nvSpPr>
        <p:spPr>
          <a:xfrm>
            <a:off x="1" y="6134277"/>
            <a:ext cx="12192000" cy="400110"/>
          </a:xfrm>
          <a:prstGeom prst="rect">
            <a:avLst/>
          </a:prstGeom>
          <a:noFill/>
        </p:spPr>
        <p:txBody>
          <a:bodyPr wrap="square" rtlCol="0">
            <a:spAutoFit/>
          </a:bodyPr>
          <a:lstStyle/>
          <a:p>
            <a:pPr lvl="0" algn="ctr">
              <a:spcBef>
                <a:spcPct val="20000"/>
              </a:spcBef>
              <a:defRPr/>
            </a:pPr>
            <a:r>
              <a:rPr lang="en-US" sz="2000" b="1" dirty="0">
                <a:cs typeface="Aharoni" panose="02010803020104030203" pitchFamily="2" charset="-79"/>
              </a:rPr>
              <a:t>http://22itrig.org/activities/data-integration/connected-systems/</a:t>
            </a:r>
            <a:endParaRPr lang="en-US" sz="2000" dirty="0">
              <a:cs typeface="Aharoni" panose="02010803020104030203" pitchFamily="2" charset="-79"/>
            </a:endParaRPr>
          </a:p>
        </p:txBody>
      </p:sp>
      <p:pic>
        <p:nvPicPr>
          <p:cNvPr id="2052" name="Picture 4" descr="Image result for iready">
            <a:extLst>
              <a:ext uri="{FF2B5EF4-FFF2-40B4-BE49-F238E27FC236}">
                <a16:creationId xmlns:a16="http://schemas.microsoft.com/office/drawing/2014/main" id="{B19E8536-CB3E-4172-A230-935B995414A2}"/>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7964" b="29519"/>
          <a:stretch/>
        </p:blipFill>
        <p:spPr bwMode="auto">
          <a:xfrm>
            <a:off x="510218" y="1048925"/>
            <a:ext cx="4438650" cy="127838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highscope cor">
            <a:extLst>
              <a:ext uri="{FF2B5EF4-FFF2-40B4-BE49-F238E27FC236}">
                <a16:creationId xmlns:a16="http://schemas.microsoft.com/office/drawing/2014/main" id="{6DEDB212-4F17-4C4B-95D3-2957713F0562}"/>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99295" y="3473836"/>
            <a:ext cx="2860496" cy="286049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6AD25EE8-62F6-4401-9897-C9AB53B82625}"/>
              </a:ext>
            </a:extLst>
          </p:cNvPr>
          <p:cNvPicPr>
            <a:picLocks noChangeAspect="1"/>
          </p:cNvPicPr>
          <p:nvPr/>
        </p:nvPicPr>
        <p:blipFill>
          <a:blip r:embed="rId4"/>
          <a:stretch>
            <a:fillRect/>
          </a:stretch>
        </p:blipFill>
        <p:spPr>
          <a:xfrm>
            <a:off x="7082661" y="3342447"/>
            <a:ext cx="2627137" cy="971889"/>
          </a:xfrm>
          <a:prstGeom prst="rect">
            <a:avLst/>
          </a:prstGeom>
        </p:spPr>
      </p:pic>
      <p:pic>
        <p:nvPicPr>
          <p:cNvPr id="3" name="Picture 2" descr="Image result for sas">
            <a:extLst>
              <a:ext uri="{FF2B5EF4-FFF2-40B4-BE49-F238E27FC236}">
                <a16:creationId xmlns:a16="http://schemas.microsoft.com/office/drawing/2014/main" id="{A50971FC-1722-47E8-BC7D-08A6A31CD4F7}"/>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27809" b="29219"/>
          <a:stretch/>
        </p:blipFill>
        <p:spPr bwMode="auto">
          <a:xfrm>
            <a:off x="6415029" y="1247851"/>
            <a:ext cx="3962400" cy="17027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Image result for forecast5 analytics">
            <a:extLst>
              <a:ext uri="{FF2B5EF4-FFF2-40B4-BE49-F238E27FC236}">
                <a16:creationId xmlns:a16="http://schemas.microsoft.com/office/drawing/2014/main" id="{F5C717DF-A178-4F82-98F2-525C8628F9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9755" y="4758798"/>
            <a:ext cx="4992950" cy="9486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Image result for kaymbu">
            <a:extLst>
              <a:ext uri="{FF2B5EF4-FFF2-40B4-BE49-F238E27FC236}">
                <a16:creationId xmlns:a16="http://schemas.microsoft.com/office/drawing/2014/main" id="{CB85546C-6CA2-4BB8-A31B-D62CEBFC3ADA}"/>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278" y="2403475"/>
            <a:ext cx="4762500" cy="14287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8F451EF-5BFA-41A5-AC11-512F7C90B2BB}"/>
              </a:ext>
            </a:extLst>
          </p:cNvPr>
          <p:cNvSpPr txBox="1"/>
          <p:nvPr/>
        </p:nvSpPr>
        <p:spPr>
          <a:xfrm>
            <a:off x="361950" y="371475"/>
            <a:ext cx="11315699" cy="584775"/>
          </a:xfrm>
          <a:prstGeom prst="rect">
            <a:avLst/>
          </a:prstGeom>
          <a:noFill/>
        </p:spPr>
        <p:txBody>
          <a:bodyPr wrap="square" rtlCol="0">
            <a:spAutoFit/>
          </a:bodyPr>
          <a:lstStyle/>
          <a:p>
            <a:pPr algn="ctr"/>
            <a:r>
              <a:rPr lang="en-US" sz="3200" dirty="0"/>
              <a:t>New Vendor Sign-Ups this Month</a:t>
            </a:r>
          </a:p>
        </p:txBody>
      </p:sp>
    </p:spTree>
    <p:extLst>
      <p:ext uri="{BB962C8B-B14F-4D97-AF65-F5344CB8AC3E}">
        <p14:creationId xmlns:p14="http://schemas.microsoft.com/office/powerpoint/2010/main" val="2378927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dirty="0"/>
              <a:t>Agenda</a:t>
            </a:r>
          </a:p>
        </p:txBody>
      </p:sp>
      <p:sp>
        <p:nvSpPr>
          <p:cNvPr id="5" name="Content Placeholder 4">
            <a:extLst>
              <a:ext uri="{FF2B5EF4-FFF2-40B4-BE49-F238E27FC236}">
                <a16:creationId xmlns:a16="http://schemas.microsoft.com/office/drawing/2014/main" id="{CBC53F37-2272-4810-8EB5-E6807E48CC6C}"/>
              </a:ext>
            </a:extLst>
          </p:cNvPr>
          <p:cNvSpPr>
            <a:spLocks noGrp="1"/>
          </p:cNvSpPr>
          <p:nvPr>
            <p:ph idx="1"/>
          </p:nvPr>
        </p:nvSpPr>
        <p:spPr/>
        <p:txBody>
          <a:bodyPr/>
          <a:lstStyle/>
          <a:p>
            <a:r>
              <a:rPr lang="en-US" dirty="0"/>
              <a:t>Project Updates</a:t>
            </a:r>
          </a:p>
          <a:p>
            <a:r>
              <a:rPr lang="en-US" dirty="0"/>
              <a:t>Support Updates</a:t>
            </a:r>
          </a:p>
          <a:p>
            <a:r>
              <a:rPr lang="en-US" dirty="0"/>
              <a:t>New/Highlighted Features</a:t>
            </a:r>
          </a:p>
          <a:p>
            <a:r>
              <a:rPr lang="en-US" dirty="0"/>
              <a:t>Integration Updates</a:t>
            </a:r>
          </a:p>
          <a:p>
            <a:r>
              <a:rPr lang="en-US" dirty="0"/>
              <a:t>Items in Development</a:t>
            </a:r>
          </a:p>
          <a:p>
            <a:r>
              <a:rPr lang="en-US" dirty="0"/>
              <a:t>Actionable Data Updates</a:t>
            </a:r>
          </a:p>
          <a:p>
            <a:r>
              <a:rPr lang="en-US" dirty="0"/>
              <a:t>Q&amp;A</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194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9BB0D-BE9B-D846-9B47-584382EE9859}"/>
              </a:ext>
            </a:extLst>
          </p:cNvPr>
          <p:cNvSpPr>
            <a:spLocks noGrp="1"/>
          </p:cNvSpPr>
          <p:nvPr>
            <p:ph type="title"/>
          </p:nvPr>
        </p:nvSpPr>
        <p:spPr>
          <a:xfrm>
            <a:off x="845127" y="312494"/>
            <a:ext cx="10515600" cy="1325562"/>
          </a:xfrm>
        </p:spPr>
        <p:txBody>
          <a:bodyPr/>
          <a:lstStyle/>
          <a:p>
            <a:r>
              <a:rPr lang="en-US" b="1" dirty="0"/>
              <a:t>Hot off the Press!</a:t>
            </a:r>
          </a:p>
        </p:txBody>
      </p:sp>
      <p:sp>
        <p:nvSpPr>
          <p:cNvPr id="3" name="Content Placeholder 2">
            <a:extLst>
              <a:ext uri="{FF2B5EF4-FFF2-40B4-BE49-F238E27FC236}">
                <a16:creationId xmlns:a16="http://schemas.microsoft.com/office/drawing/2014/main" id="{765065CD-9073-FA4E-9855-BD1153BB0D6C}"/>
              </a:ext>
            </a:extLst>
          </p:cNvPr>
          <p:cNvSpPr>
            <a:spLocks noGrp="1"/>
          </p:cNvSpPr>
          <p:nvPr>
            <p:ph idx="1"/>
          </p:nvPr>
        </p:nvSpPr>
        <p:spPr>
          <a:xfrm>
            <a:off x="755233" y="1511423"/>
            <a:ext cx="10910024" cy="4791723"/>
          </a:xfrm>
        </p:spPr>
        <p:txBody>
          <a:bodyPr>
            <a:normAutofit/>
          </a:bodyPr>
          <a:lstStyle/>
          <a:p>
            <a:pPr marL="0" indent="0">
              <a:buNone/>
            </a:pPr>
            <a:r>
              <a:rPr lang="en-US" sz="2400" dirty="0">
                <a:solidFill>
                  <a:schemeClr val="accent6">
                    <a:lumMod val="50000"/>
                  </a:schemeClr>
                </a:solidFill>
              </a:rPr>
              <a:t>March 12, 2018 Announcement:</a:t>
            </a:r>
          </a:p>
          <a:p>
            <a:r>
              <a:rPr lang="en-US" sz="2400" dirty="0">
                <a:solidFill>
                  <a:schemeClr val="accent6">
                    <a:lumMod val="50000"/>
                  </a:schemeClr>
                </a:solidFill>
              </a:rPr>
              <a:t>Up to $750,000 in incentive funds for national assessment vendors.</a:t>
            </a:r>
          </a:p>
          <a:p>
            <a:pPr lvl="1"/>
            <a:r>
              <a:rPr lang="en-US" sz="2000" dirty="0">
                <a:solidFill>
                  <a:schemeClr val="accent6">
                    <a:lumMod val="50000"/>
                  </a:schemeClr>
                </a:solidFill>
              </a:rPr>
              <a:t>10 National Assessment Vendors</a:t>
            </a:r>
          </a:p>
          <a:p>
            <a:pPr lvl="1"/>
            <a:r>
              <a:rPr lang="en-US" sz="2000" dirty="0">
                <a:solidFill>
                  <a:schemeClr val="accent6">
                    <a:lumMod val="50000"/>
                  </a:schemeClr>
                </a:solidFill>
              </a:rPr>
              <a:t>$75,000 Each to Develop </a:t>
            </a:r>
            <a:r>
              <a:rPr lang="en-US" sz="2000" dirty="0" err="1">
                <a:solidFill>
                  <a:schemeClr val="accent6">
                    <a:lumMod val="50000"/>
                  </a:schemeClr>
                </a:solidFill>
              </a:rPr>
              <a:t>EdFi</a:t>
            </a:r>
            <a:r>
              <a:rPr lang="en-US" sz="2000" dirty="0">
                <a:solidFill>
                  <a:schemeClr val="accent6">
                    <a:lumMod val="50000"/>
                  </a:schemeClr>
                </a:solidFill>
              </a:rPr>
              <a:t> Integrations</a:t>
            </a:r>
            <a:endParaRPr lang="en-US" sz="2400" dirty="0">
              <a:solidFill>
                <a:schemeClr val="accent6">
                  <a:lumMod val="50000"/>
                </a:schemeClr>
              </a:solidFill>
            </a:endParaRPr>
          </a:p>
          <a:p>
            <a:pPr marL="457200" lvl="1" indent="0">
              <a:buNone/>
            </a:pPr>
            <a:r>
              <a:rPr lang="en-US" sz="2000" i="1" dirty="0">
                <a:solidFill>
                  <a:schemeClr val="accent6">
                    <a:lumMod val="50000"/>
                  </a:schemeClr>
                </a:solidFill>
              </a:rPr>
              <a:t>“The Michael &amp; Susan Dell Foundation (MSDF) seeks to enable data interoperability among secure education data systems. We believe this can reduce the burden of making data meaningful for reporting and provide seamless integration across systems designed to improve student achievement and teacher satisfaction…  </a:t>
            </a:r>
            <a:r>
              <a:rPr lang="en-US" sz="2000" dirty="0">
                <a:solidFill>
                  <a:schemeClr val="accent6">
                    <a:lumMod val="50000"/>
                  </a:schemeClr>
                </a:solidFill>
              </a:rPr>
              <a:t>Assessment vendors that accept this challenge and complete work by December 31, 2018 will be awarded a max of $75,000 to offset costs of the development work.”</a:t>
            </a:r>
            <a:endParaRPr lang="en-US" sz="2000" i="1" dirty="0">
              <a:solidFill>
                <a:schemeClr val="accent6">
                  <a:lumMod val="50000"/>
                </a:schemeClr>
              </a:solidFill>
            </a:endParaRPr>
          </a:p>
        </p:txBody>
      </p:sp>
      <p:pic>
        <p:nvPicPr>
          <p:cNvPr id="4" name="Picture 3" descr="MSDF_logo.jpg">
            <a:extLst>
              <a:ext uri="{FF2B5EF4-FFF2-40B4-BE49-F238E27FC236}">
                <a16:creationId xmlns:a16="http://schemas.microsoft.com/office/drawing/2014/main" id="{F5A375F2-63DA-574A-911E-7E60903E82DC}"/>
              </a:ext>
            </a:extLst>
          </p:cNvPr>
          <p:cNvPicPr/>
          <p:nvPr/>
        </p:nvPicPr>
        <p:blipFill>
          <a:blip r:embed="rId2" cstate="print"/>
          <a:stretch>
            <a:fillRect/>
          </a:stretch>
        </p:blipFill>
        <p:spPr>
          <a:xfrm>
            <a:off x="5870010" y="312494"/>
            <a:ext cx="5795247" cy="1516306"/>
          </a:xfrm>
          <a:prstGeom prst="rect">
            <a:avLst/>
          </a:prstGeom>
        </p:spPr>
      </p:pic>
    </p:spTree>
    <p:extLst>
      <p:ext uri="{BB962C8B-B14F-4D97-AF65-F5344CB8AC3E}">
        <p14:creationId xmlns:p14="http://schemas.microsoft.com/office/powerpoint/2010/main" val="569237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dirty="0"/>
              <a:t>Items in development</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88931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dirty="0"/>
              <a:t>State assessment loading</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232832"/>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Large M-Step logo">
            <a:extLst>
              <a:ext uri="{FF2B5EF4-FFF2-40B4-BE49-F238E27FC236}">
                <a16:creationId xmlns:a16="http://schemas.microsoft.com/office/drawing/2014/main" id="{BED3DF1A-C1C4-4772-AC0F-A8B5C0DA07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396" y="2128704"/>
            <a:ext cx="4720674" cy="22807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wida">
            <a:extLst>
              <a:ext uri="{FF2B5EF4-FFF2-40B4-BE49-F238E27FC236}">
                <a16:creationId xmlns:a16="http://schemas.microsoft.com/office/drawing/2014/main" id="{E815ED5F-86CC-45AB-8445-BE379065E6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620" y="2023005"/>
            <a:ext cx="4762500" cy="233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368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dirty="0"/>
              <a:t>Actionable Data UPDATE</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0781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F82CB-D630-3B48-AD61-4B39E29F66ED}"/>
              </a:ext>
            </a:extLst>
          </p:cNvPr>
          <p:cNvSpPr>
            <a:spLocks noGrp="1"/>
          </p:cNvSpPr>
          <p:nvPr>
            <p:ph type="title"/>
          </p:nvPr>
        </p:nvSpPr>
        <p:spPr/>
        <p:txBody>
          <a:bodyPr/>
          <a:lstStyle/>
          <a:p>
            <a:r>
              <a:rPr lang="en-US" dirty="0" err="1"/>
              <a:t>MiRead</a:t>
            </a:r>
            <a:endParaRPr lang="en-US" dirty="0"/>
          </a:p>
        </p:txBody>
      </p:sp>
      <p:pic>
        <p:nvPicPr>
          <p:cNvPr id="4" name="Picture 3">
            <a:extLst>
              <a:ext uri="{FF2B5EF4-FFF2-40B4-BE49-F238E27FC236}">
                <a16:creationId xmlns:a16="http://schemas.microsoft.com/office/drawing/2014/main" id="{110950A3-7A76-5541-BE64-34364A3756D5}"/>
              </a:ext>
            </a:extLst>
          </p:cNvPr>
          <p:cNvPicPr>
            <a:picLocks noChangeAspect="1"/>
          </p:cNvPicPr>
          <p:nvPr/>
        </p:nvPicPr>
        <p:blipFill>
          <a:blip r:embed="rId2"/>
          <a:stretch>
            <a:fillRect/>
          </a:stretch>
        </p:blipFill>
        <p:spPr>
          <a:xfrm>
            <a:off x="3009855" y="0"/>
            <a:ext cx="6186144" cy="6858000"/>
          </a:xfrm>
          <a:prstGeom prst="rect">
            <a:avLst/>
          </a:prstGeom>
        </p:spPr>
      </p:pic>
      <p:pic>
        <p:nvPicPr>
          <p:cNvPr id="5" name="Picture 4">
            <a:extLst>
              <a:ext uri="{FF2B5EF4-FFF2-40B4-BE49-F238E27FC236}">
                <a16:creationId xmlns:a16="http://schemas.microsoft.com/office/drawing/2014/main" id="{E1594132-6720-604F-9DE8-948838781C3D}"/>
              </a:ext>
            </a:extLst>
          </p:cNvPr>
          <p:cNvPicPr>
            <a:picLocks noChangeAspect="1"/>
          </p:cNvPicPr>
          <p:nvPr/>
        </p:nvPicPr>
        <p:blipFill rotWithShape="1">
          <a:blip r:embed="rId3"/>
          <a:srcRect b="2837"/>
          <a:stretch/>
        </p:blipFill>
        <p:spPr>
          <a:xfrm>
            <a:off x="3804333" y="0"/>
            <a:ext cx="6186144" cy="6858000"/>
          </a:xfrm>
          <a:prstGeom prst="rect">
            <a:avLst/>
          </a:prstGeom>
        </p:spPr>
      </p:pic>
      <p:pic>
        <p:nvPicPr>
          <p:cNvPr id="6" name="Picture 5">
            <a:extLst>
              <a:ext uri="{FF2B5EF4-FFF2-40B4-BE49-F238E27FC236}">
                <a16:creationId xmlns:a16="http://schemas.microsoft.com/office/drawing/2014/main" id="{7873A499-B5FF-2F44-A806-822A468C0924}"/>
              </a:ext>
            </a:extLst>
          </p:cNvPr>
          <p:cNvPicPr>
            <a:picLocks noChangeAspect="1"/>
          </p:cNvPicPr>
          <p:nvPr/>
        </p:nvPicPr>
        <p:blipFill rotWithShape="1">
          <a:blip r:embed="rId4"/>
          <a:srcRect b="14703"/>
          <a:stretch/>
        </p:blipFill>
        <p:spPr>
          <a:xfrm>
            <a:off x="4561335" y="0"/>
            <a:ext cx="6320059" cy="6858000"/>
          </a:xfrm>
          <a:prstGeom prst="rect">
            <a:avLst/>
          </a:prstGeom>
        </p:spPr>
      </p:pic>
      <p:pic>
        <p:nvPicPr>
          <p:cNvPr id="8" name="Picture 7">
            <a:extLst>
              <a:ext uri="{FF2B5EF4-FFF2-40B4-BE49-F238E27FC236}">
                <a16:creationId xmlns:a16="http://schemas.microsoft.com/office/drawing/2014/main" id="{DD95FBB0-AA6D-E642-B4D6-B9963475A0F9}"/>
              </a:ext>
            </a:extLst>
          </p:cNvPr>
          <p:cNvPicPr>
            <a:picLocks noChangeAspect="1"/>
          </p:cNvPicPr>
          <p:nvPr/>
        </p:nvPicPr>
        <p:blipFill>
          <a:blip r:embed="rId5"/>
          <a:stretch>
            <a:fillRect/>
          </a:stretch>
        </p:blipFill>
        <p:spPr>
          <a:xfrm>
            <a:off x="5236743" y="0"/>
            <a:ext cx="6521223" cy="6858000"/>
          </a:xfrm>
          <a:prstGeom prst="rect">
            <a:avLst/>
          </a:prstGeom>
        </p:spPr>
      </p:pic>
      <p:pic>
        <p:nvPicPr>
          <p:cNvPr id="9" name="Picture 8">
            <a:extLst>
              <a:ext uri="{FF2B5EF4-FFF2-40B4-BE49-F238E27FC236}">
                <a16:creationId xmlns:a16="http://schemas.microsoft.com/office/drawing/2014/main" id="{94EC612A-1FC3-E748-A562-983CF5EF3CA9}"/>
              </a:ext>
            </a:extLst>
          </p:cNvPr>
          <p:cNvPicPr>
            <a:picLocks noChangeAspect="1"/>
          </p:cNvPicPr>
          <p:nvPr/>
        </p:nvPicPr>
        <p:blipFill>
          <a:blip r:embed="rId6"/>
          <a:stretch>
            <a:fillRect/>
          </a:stretch>
        </p:blipFill>
        <p:spPr>
          <a:xfrm>
            <a:off x="6012051" y="0"/>
            <a:ext cx="6179949" cy="6858000"/>
          </a:xfrm>
          <a:prstGeom prst="rect">
            <a:avLst/>
          </a:prstGeom>
        </p:spPr>
      </p:pic>
    </p:spTree>
    <p:extLst>
      <p:ext uri="{BB962C8B-B14F-4D97-AF65-F5344CB8AC3E}">
        <p14:creationId xmlns:p14="http://schemas.microsoft.com/office/powerpoint/2010/main" val="357551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par>
                                <p:cTn id="8" presetID="9" presetClass="emph" presetSubtype="0" nodeType="withEffect">
                                  <p:stCondLst>
                                    <p:cond delay="0"/>
                                  </p:stCondLst>
                                  <p:childTnLst>
                                    <p:set>
                                      <p:cBhvr>
                                        <p:cTn id="9" dur="indefinite"/>
                                        <p:tgtEl>
                                          <p:spTgt spid="4"/>
                                        </p:tgtEl>
                                        <p:attrNameLst>
                                          <p:attrName>style.opacity</p:attrName>
                                        </p:attrNameLst>
                                      </p:cBhvr>
                                      <p:to>
                                        <p:strVal val="0.5"/>
                                      </p:to>
                                    </p:set>
                                    <p:animEffect filter="image" prLst="opacity: 0.5">
                                      <p:cBhvr rctx="IE">
                                        <p:cTn id="10" dur="indefinite"/>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1000"/>
                                        <p:tgtEl>
                                          <p:spTgt spid="6"/>
                                        </p:tgtEl>
                                      </p:cBhvr>
                                    </p:animEffect>
                                  </p:childTnLst>
                                </p:cTn>
                              </p:par>
                              <p:par>
                                <p:cTn id="16" presetID="9" presetClass="emph" presetSubtype="0" nodeType="withEffect">
                                  <p:stCondLst>
                                    <p:cond delay="0"/>
                                  </p:stCondLst>
                                  <p:childTnLst>
                                    <p:set>
                                      <p:cBhvr>
                                        <p:cTn id="17" dur="indefinite"/>
                                        <p:tgtEl>
                                          <p:spTgt spid="5"/>
                                        </p:tgtEl>
                                        <p:attrNameLst>
                                          <p:attrName>style.opacity</p:attrName>
                                        </p:attrNameLst>
                                      </p:cBhvr>
                                      <p:to>
                                        <p:strVal val="0.5"/>
                                      </p:to>
                                    </p:set>
                                    <p:animEffect filter="image" prLst="opacity: 0.5">
                                      <p:cBhvr rctx="IE">
                                        <p:cTn id="18" dur="indefinite"/>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1000"/>
                                        <p:tgtEl>
                                          <p:spTgt spid="8"/>
                                        </p:tgtEl>
                                      </p:cBhvr>
                                    </p:animEffect>
                                  </p:childTnLst>
                                </p:cTn>
                              </p:par>
                              <p:par>
                                <p:cTn id="24" presetID="9" presetClass="emph" presetSubtype="0" nodeType="withEffect">
                                  <p:stCondLst>
                                    <p:cond delay="0"/>
                                  </p:stCondLst>
                                  <p:childTnLst>
                                    <p:set>
                                      <p:cBhvr>
                                        <p:cTn id="25" dur="indefinite"/>
                                        <p:tgtEl>
                                          <p:spTgt spid="6"/>
                                        </p:tgtEl>
                                        <p:attrNameLst>
                                          <p:attrName>style.opacity</p:attrName>
                                        </p:attrNameLst>
                                      </p:cBhvr>
                                      <p:to>
                                        <p:strVal val="0.5"/>
                                      </p:to>
                                    </p:set>
                                    <p:animEffect filter="image" prLst="opacity: 0.5">
                                      <p:cBhvr rctx="IE">
                                        <p:cTn id="26" dur="indefinite"/>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1000"/>
                                        <p:tgtEl>
                                          <p:spTgt spid="9"/>
                                        </p:tgtEl>
                                      </p:cBhvr>
                                    </p:animEffect>
                                  </p:childTnLst>
                                </p:cTn>
                              </p:par>
                              <p:par>
                                <p:cTn id="32" presetID="9" presetClass="emph" presetSubtype="0" nodeType="withEffect">
                                  <p:stCondLst>
                                    <p:cond delay="0"/>
                                  </p:stCondLst>
                                  <p:childTnLst>
                                    <p:set>
                                      <p:cBhvr>
                                        <p:cTn id="33" dur="indefinite"/>
                                        <p:tgtEl>
                                          <p:spTgt spid="8"/>
                                        </p:tgtEl>
                                        <p:attrNameLst>
                                          <p:attrName>style.opacity</p:attrName>
                                        </p:attrNameLst>
                                      </p:cBhvr>
                                      <p:to>
                                        <p:strVal val="0.5"/>
                                      </p:to>
                                    </p:set>
                                    <p:animEffect filter="image" prLst="opacity: 0.5">
                                      <p:cBhvr rctx="IE">
                                        <p:cTn id="34" dur="indefinite"/>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dirty="0"/>
              <a:t>Q&amp;A</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616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52EB9C7-8013-4657-8398-C845CD31FAE2}"/>
              </a:ext>
            </a:extLst>
          </p:cNvPr>
          <p:cNvGraphicFramePr>
            <a:graphicFrameLocks noGrp="1"/>
          </p:cNvGraphicFramePr>
          <p:nvPr>
            <p:extLst>
              <p:ext uri="{D42A27DB-BD31-4B8C-83A1-F6EECF244321}">
                <p14:modId xmlns:p14="http://schemas.microsoft.com/office/powerpoint/2010/main" val="4205337646"/>
              </p:ext>
            </p:extLst>
          </p:nvPr>
        </p:nvGraphicFramePr>
        <p:xfrm>
          <a:off x="209966" y="1528997"/>
          <a:ext cx="6055924" cy="1973252"/>
        </p:xfrm>
        <a:graphic>
          <a:graphicData uri="http://schemas.openxmlformats.org/drawingml/2006/table">
            <a:tbl>
              <a:tblPr/>
              <a:tblGrid>
                <a:gridCol w="1513981">
                  <a:extLst>
                    <a:ext uri="{9D8B030D-6E8A-4147-A177-3AD203B41FA5}">
                      <a16:colId xmlns:a16="http://schemas.microsoft.com/office/drawing/2014/main" val="1923850249"/>
                    </a:ext>
                  </a:extLst>
                </a:gridCol>
                <a:gridCol w="1513981">
                  <a:extLst>
                    <a:ext uri="{9D8B030D-6E8A-4147-A177-3AD203B41FA5}">
                      <a16:colId xmlns:a16="http://schemas.microsoft.com/office/drawing/2014/main" val="3521908926"/>
                    </a:ext>
                  </a:extLst>
                </a:gridCol>
                <a:gridCol w="1498964">
                  <a:extLst>
                    <a:ext uri="{9D8B030D-6E8A-4147-A177-3AD203B41FA5}">
                      <a16:colId xmlns:a16="http://schemas.microsoft.com/office/drawing/2014/main" val="229944426"/>
                    </a:ext>
                  </a:extLst>
                </a:gridCol>
                <a:gridCol w="1528998">
                  <a:extLst>
                    <a:ext uri="{9D8B030D-6E8A-4147-A177-3AD203B41FA5}">
                      <a16:colId xmlns:a16="http://schemas.microsoft.com/office/drawing/2014/main" val="2913601948"/>
                    </a:ext>
                  </a:extLst>
                </a:gridCol>
              </a:tblGrid>
              <a:tr h="433356">
                <a:tc>
                  <a:txBody>
                    <a:bodyPr/>
                    <a:lstStyle/>
                    <a:p>
                      <a:pPr rtl="0" fontAlgn="b"/>
                      <a:endParaRPr lang="en-US" sz="2000" dirty="0">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b="1">
                          <a:effectLst/>
                        </a:rPr>
                        <a:t>In-Process</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Total</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976512977"/>
                  </a:ext>
                </a:extLst>
              </a:tr>
              <a:tr h="384974">
                <a:tc>
                  <a:txBody>
                    <a:bodyPr/>
                    <a:lstStyle/>
                    <a:p>
                      <a:pPr rtl="0" fontAlgn="b"/>
                      <a:r>
                        <a:rPr lang="en-US" sz="2000"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246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effectLst/>
                        </a:rPr>
                        <a:t>197</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443</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164923430"/>
                  </a:ext>
                </a:extLst>
              </a:tr>
              <a:tr h="384974">
                <a:tc>
                  <a:txBody>
                    <a:bodyPr/>
                    <a:lstStyle/>
                    <a:p>
                      <a:pPr rtl="0" fontAlgn="b"/>
                      <a:r>
                        <a:rPr lang="en-US" sz="2000"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28%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22%</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50%</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80703106"/>
                  </a:ext>
                </a:extLst>
              </a:tr>
              <a:tr h="384974">
                <a:tc>
                  <a:txBody>
                    <a:bodyPr/>
                    <a:lstStyle/>
                    <a:p>
                      <a:pPr rtl="0" fontAlgn="b"/>
                      <a:r>
                        <a:rPr lang="en-US" sz="2000" b="1">
                          <a:effectLst/>
                        </a:rPr>
                        <a:t>Students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469,645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effectLst/>
                        </a:rPr>
                        <a:t>462,167</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931,812</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181772163"/>
                  </a:ext>
                </a:extLst>
              </a:tr>
              <a:tr h="384974">
                <a:tc>
                  <a:txBody>
                    <a:bodyPr/>
                    <a:lstStyle/>
                    <a:p>
                      <a:pPr rtl="0" fontAlgn="b"/>
                      <a:r>
                        <a:rPr lang="en-US" sz="2000" b="1" dirty="0">
                          <a:effectLst/>
                        </a:rPr>
                        <a:t>Students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sz="2000" dirty="0">
                          <a:solidFill>
                            <a:srgbClr val="FFFFFF"/>
                          </a:solidFill>
                          <a:effectLst/>
                        </a:rPr>
                        <a:t>31%</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sz="2000" dirty="0">
                          <a:effectLst/>
                        </a:rPr>
                        <a:t>30%</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61%</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774982319"/>
                  </a:ext>
                </a:extLst>
              </a:tr>
            </a:tbl>
          </a:graphicData>
        </a:graphic>
      </p:graphicFrame>
      <p:sp>
        <p:nvSpPr>
          <p:cNvPr id="10" name="Title 3">
            <a:extLst>
              <a:ext uri="{FF2B5EF4-FFF2-40B4-BE49-F238E27FC236}">
                <a16:creationId xmlns:a16="http://schemas.microsoft.com/office/drawing/2014/main" id="{7FBBD489-A7EF-4094-A5DB-2D52732E5557}"/>
              </a:ext>
            </a:extLst>
          </p:cNvPr>
          <p:cNvSpPr txBox="1">
            <a:spLocks/>
          </p:cNvSpPr>
          <p:nvPr/>
        </p:nvSpPr>
        <p:spPr>
          <a:xfrm>
            <a:off x="845127" y="365760"/>
            <a:ext cx="10515600" cy="132556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t>Current Participation</a:t>
            </a:r>
            <a:endParaRPr lang="en-US" b="1" dirty="0"/>
          </a:p>
        </p:txBody>
      </p:sp>
      <p:graphicFrame>
        <p:nvGraphicFramePr>
          <p:cNvPr id="11" name="Diagram 10">
            <a:extLst>
              <a:ext uri="{FF2B5EF4-FFF2-40B4-BE49-F238E27FC236}">
                <a16:creationId xmlns:a16="http://schemas.microsoft.com/office/drawing/2014/main" id="{46A9335A-2F5C-43D1-B962-639E7C9B1DBE}"/>
              </a:ext>
            </a:extLst>
          </p:cNvPr>
          <p:cNvGraphicFramePr/>
          <p:nvPr>
            <p:extLst>
              <p:ext uri="{D42A27DB-BD31-4B8C-83A1-F6EECF244321}">
                <p14:modId xmlns:p14="http://schemas.microsoft.com/office/powerpoint/2010/main" val="1872311278"/>
              </p:ext>
            </p:extLst>
          </p:nvPr>
        </p:nvGraphicFramePr>
        <p:xfrm>
          <a:off x="54552" y="3949907"/>
          <a:ext cx="3533462" cy="2758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a:extLst>
              <a:ext uri="{FF2B5EF4-FFF2-40B4-BE49-F238E27FC236}">
                <a16:creationId xmlns:a16="http://schemas.microsoft.com/office/drawing/2014/main" id="{3DAA0F3D-DDF3-4920-A621-848FFE99A32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01051" y="0"/>
            <a:ext cx="5290705" cy="6858000"/>
          </a:xfrm>
          <a:prstGeom prst="rect">
            <a:avLst/>
          </a:prstGeom>
        </p:spPr>
      </p:pic>
      <p:sp>
        <p:nvSpPr>
          <p:cNvPr id="13" name="TextBox 12">
            <a:extLst>
              <a:ext uri="{FF2B5EF4-FFF2-40B4-BE49-F238E27FC236}">
                <a16:creationId xmlns:a16="http://schemas.microsoft.com/office/drawing/2014/main" id="{B786B9A3-F74C-48FF-BC5D-652BF89FE2B4}"/>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dirty="0"/>
              <a:t>3.6 </a:t>
            </a:r>
          </a:p>
          <a:p>
            <a:pPr algn="ctr"/>
            <a:r>
              <a:rPr lang="en-US" b="1" dirty="0"/>
              <a:t>Systems Integrated per District</a:t>
            </a:r>
          </a:p>
          <a:p>
            <a:pPr algn="ctr"/>
            <a:endParaRPr lang="en-US" b="1" dirty="0"/>
          </a:p>
          <a:p>
            <a:pPr algn="ctr"/>
            <a:endParaRPr lang="en-US" b="1" dirty="0"/>
          </a:p>
        </p:txBody>
      </p:sp>
      <p:pic>
        <p:nvPicPr>
          <p:cNvPr id="14" name="Picture 13">
            <a:extLst>
              <a:ext uri="{FF2B5EF4-FFF2-40B4-BE49-F238E27FC236}">
                <a16:creationId xmlns:a16="http://schemas.microsoft.com/office/drawing/2014/main" id="{BF25C10D-F385-45A2-903F-F95F45ABE8E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01295" y="0"/>
            <a:ext cx="5290705" cy="6858000"/>
          </a:xfrm>
          <a:prstGeom prst="rect">
            <a:avLst/>
          </a:prstGeom>
        </p:spPr>
      </p:pic>
    </p:spTree>
    <p:extLst>
      <p:ext uri="{BB962C8B-B14F-4D97-AF65-F5344CB8AC3E}">
        <p14:creationId xmlns:p14="http://schemas.microsoft.com/office/powerpoint/2010/main" val="371469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1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dissolve">
                                      <p:cBhvr>
                                        <p:cTn id="20"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0F4D9-05EA-489C-98B7-8B8E22B92ED3}"/>
              </a:ext>
            </a:extLst>
          </p:cNvPr>
          <p:cNvSpPr>
            <a:spLocks noGrp="1"/>
          </p:cNvSpPr>
          <p:nvPr>
            <p:ph type="title"/>
          </p:nvPr>
        </p:nvSpPr>
        <p:spPr/>
        <p:txBody>
          <a:bodyPr/>
          <a:lstStyle/>
          <a:p>
            <a:r>
              <a:rPr lang="en-US" dirty="0"/>
              <a:t>Funding</a:t>
            </a:r>
          </a:p>
        </p:txBody>
      </p:sp>
      <p:sp>
        <p:nvSpPr>
          <p:cNvPr id="3" name="Content Placeholder 2">
            <a:extLst>
              <a:ext uri="{FF2B5EF4-FFF2-40B4-BE49-F238E27FC236}">
                <a16:creationId xmlns:a16="http://schemas.microsoft.com/office/drawing/2014/main" id="{2A8AA423-DF4C-480E-A88A-73F1EE539977}"/>
              </a:ext>
            </a:extLst>
          </p:cNvPr>
          <p:cNvSpPr>
            <a:spLocks noGrp="1"/>
          </p:cNvSpPr>
          <p:nvPr>
            <p:ph idx="1"/>
          </p:nvPr>
        </p:nvSpPr>
        <p:spPr>
          <a:xfrm>
            <a:off x="684212" y="685800"/>
            <a:ext cx="8534400" cy="4081509"/>
          </a:xfrm>
        </p:spPr>
        <p:txBody>
          <a:bodyPr>
            <a:normAutofit/>
          </a:bodyPr>
          <a:lstStyle/>
          <a:p>
            <a:r>
              <a:rPr lang="en-US" sz="2400" dirty="0"/>
              <a:t>Current funding has 100% Adoption Date of 9/30/2018</a:t>
            </a:r>
          </a:p>
          <a:p>
            <a:r>
              <a:rPr lang="en-US" sz="2400" dirty="0"/>
              <a:t>$2.2M in Governor’s Budget – Removes 100% Adoption Date</a:t>
            </a:r>
          </a:p>
          <a:p>
            <a:r>
              <a:rPr lang="en-US" sz="2400" dirty="0"/>
              <a:t>$2.2M in Senate Budget – Changes 100% Adoption Date to 9/30/2020</a:t>
            </a:r>
          </a:p>
          <a:p>
            <a:r>
              <a:rPr lang="en-US" sz="2400" dirty="0"/>
              <a:t>House Budget to come out after Spring Break</a:t>
            </a:r>
          </a:p>
        </p:txBody>
      </p:sp>
    </p:spTree>
    <p:extLst>
      <p:ext uri="{BB962C8B-B14F-4D97-AF65-F5344CB8AC3E}">
        <p14:creationId xmlns:p14="http://schemas.microsoft.com/office/powerpoint/2010/main" val="1129740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434C3-2D40-4441-9A7B-67F2915316E0}"/>
              </a:ext>
            </a:extLst>
          </p:cNvPr>
          <p:cNvSpPr>
            <a:spLocks noGrp="1"/>
          </p:cNvSpPr>
          <p:nvPr>
            <p:ph type="title"/>
          </p:nvPr>
        </p:nvSpPr>
        <p:spPr/>
        <p:txBody>
          <a:bodyPr/>
          <a:lstStyle/>
          <a:p>
            <a:r>
              <a:rPr lang="en-US" dirty="0"/>
              <a:t>Upcoming presentations</a:t>
            </a:r>
          </a:p>
        </p:txBody>
      </p:sp>
      <p:sp>
        <p:nvSpPr>
          <p:cNvPr id="3" name="Content Placeholder 2">
            <a:extLst>
              <a:ext uri="{FF2B5EF4-FFF2-40B4-BE49-F238E27FC236}">
                <a16:creationId xmlns:a16="http://schemas.microsoft.com/office/drawing/2014/main" id="{8D536D8B-D306-4B87-B460-D5C5AA589DDD}"/>
              </a:ext>
            </a:extLst>
          </p:cNvPr>
          <p:cNvSpPr>
            <a:spLocks noGrp="1"/>
          </p:cNvSpPr>
          <p:nvPr>
            <p:ph idx="1"/>
          </p:nvPr>
        </p:nvSpPr>
        <p:spPr>
          <a:xfrm>
            <a:off x="684212" y="685800"/>
            <a:ext cx="11211866" cy="3615267"/>
          </a:xfrm>
        </p:spPr>
        <p:txBody>
          <a:bodyPr>
            <a:normAutofit/>
          </a:bodyPr>
          <a:lstStyle/>
          <a:p>
            <a:r>
              <a:rPr lang="en-US" sz="2400" dirty="0"/>
              <a:t>April 10 TEDNA – Four Winds – 2:30pm MiDataHub Overview</a:t>
            </a:r>
          </a:p>
          <a:p>
            <a:r>
              <a:rPr lang="en-US" sz="2400"/>
              <a:t>MSBO </a:t>
            </a:r>
            <a:r>
              <a:rPr lang="en-US" sz="2400" dirty="0"/>
              <a:t>– </a:t>
            </a:r>
            <a:r>
              <a:rPr lang="en-US" sz="2400" dirty="0" err="1"/>
              <a:t>Cobo</a:t>
            </a:r>
            <a:r>
              <a:rPr lang="en-US" sz="2400" dirty="0"/>
              <a:t> Hall, Detroit</a:t>
            </a:r>
          </a:p>
          <a:p>
            <a:pPr lvl="1"/>
            <a:r>
              <a:rPr lang="en-US" sz="2000" dirty="0"/>
              <a:t>April 17 – 11:45-12:30 Technology Pre-Conference Clinic Session</a:t>
            </a:r>
          </a:p>
          <a:p>
            <a:pPr lvl="1"/>
            <a:r>
              <a:rPr lang="en-US" sz="2000" dirty="0"/>
              <a:t>April 19 – 9:45 – 10:45 Michigan Data Hub: Effective, Efficient, Scalable Solutions</a:t>
            </a:r>
          </a:p>
          <a:p>
            <a:r>
              <a:rPr lang="en-US" sz="2400" dirty="0"/>
              <a:t>April District Update Webinars – Week of April 23</a:t>
            </a:r>
            <a:r>
              <a:rPr lang="en-US" sz="2400" baseline="30000" dirty="0"/>
              <a:t>rd</a:t>
            </a:r>
            <a:r>
              <a:rPr lang="en-US" sz="2400" dirty="0"/>
              <a:t> TBD</a:t>
            </a:r>
          </a:p>
        </p:txBody>
      </p:sp>
    </p:spTree>
    <p:extLst>
      <p:ext uri="{BB962C8B-B14F-4D97-AF65-F5344CB8AC3E}">
        <p14:creationId xmlns:p14="http://schemas.microsoft.com/office/powerpoint/2010/main" val="365401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 y="6134277"/>
            <a:ext cx="12192000" cy="400110"/>
          </a:xfrm>
          <a:prstGeom prst="rect">
            <a:avLst/>
          </a:prstGeom>
          <a:noFill/>
        </p:spPr>
        <p:txBody>
          <a:bodyPr wrap="square" rtlCol="0">
            <a:spAutoFit/>
          </a:bodyPr>
          <a:lstStyle/>
          <a:p>
            <a:pPr lvl="0" algn="ctr" defTabSz="914400">
              <a:spcBef>
                <a:spcPct val="20000"/>
              </a:spcBef>
              <a:defRPr/>
            </a:pPr>
            <a:r>
              <a:rPr lang="en-US" sz="2000" b="1" dirty="0">
                <a:cs typeface="Aharoni" panose="02010803020104030203" pitchFamily="2" charset="-79"/>
              </a:rPr>
              <a:t>Kevin Bullard</a:t>
            </a:r>
            <a:r>
              <a:rPr lang="en-US" sz="2000" dirty="0">
                <a:cs typeface="Aharoni" panose="02010803020104030203" pitchFamily="2" charset="-79"/>
              </a:rPr>
              <a:t>, Data Integration Support Manager</a:t>
            </a:r>
          </a:p>
        </p:txBody>
      </p:sp>
      <p:sp>
        <p:nvSpPr>
          <p:cNvPr id="2" name="Title 1"/>
          <p:cNvSpPr>
            <a:spLocks noGrp="1"/>
          </p:cNvSpPr>
          <p:nvPr>
            <p:ph type="ctrTitle"/>
          </p:nvPr>
        </p:nvSpPr>
        <p:spPr>
          <a:xfrm>
            <a:off x="2493105" y="1051688"/>
            <a:ext cx="8561747" cy="2541431"/>
          </a:xfrm>
        </p:spPr>
        <p:txBody>
          <a:bodyPr>
            <a:normAutofit/>
          </a:bodyPr>
          <a:lstStyle/>
          <a:p>
            <a:r>
              <a:rPr lang="en-US" dirty="0"/>
              <a:t>Support Updates</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8308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74D71F69-BE39-4F28-B732-EC862BAB0C2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A6DDCA-ED0D-44DF-82E5-C20AE3072ECA}" type="slidenum">
              <a:rPr lang="en-US" smtClean="0"/>
              <a:pPr/>
              <a:t>7</a:t>
            </a:fld>
            <a:endParaRPr lang="en-US"/>
          </a:p>
        </p:txBody>
      </p:sp>
      <p:sp>
        <p:nvSpPr>
          <p:cNvPr id="10" name="Title 4">
            <a:extLst>
              <a:ext uri="{FF2B5EF4-FFF2-40B4-BE49-F238E27FC236}">
                <a16:creationId xmlns:a16="http://schemas.microsoft.com/office/drawing/2014/main" id="{D303A941-F74B-4742-8874-B462A3010521}"/>
              </a:ext>
            </a:extLst>
          </p:cNvPr>
          <p:cNvSpPr txBox="1">
            <a:spLocks/>
          </p:cNvSpPr>
          <p:nvPr/>
        </p:nvSpPr>
        <p:spPr>
          <a:xfrm>
            <a:off x="258236" y="157951"/>
            <a:ext cx="11410212" cy="873170"/>
          </a:xfrm>
          <a:prstGeom prst="rect">
            <a:avLst/>
          </a:prstGeom>
          <a:solidFill>
            <a:schemeClr val="accent1">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3600" b="1" dirty="0">
                <a:solidFill>
                  <a:schemeClr val="accent1">
                    <a:lumMod val="50000"/>
                  </a:schemeClr>
                </a:solidFill>
                <a:latin typeface="+mn-lt"/>
              </a:rPr>
              <a:t>Support Updates</a:t>
            </a:r>
          </a:p>
        </p:txBody>
      </p:sp>
      <p:sp>
        <p:nvSpPr>
          <p:cNvPr id="11" name="Content Placeholder 5">
            <a:extLst>
              <a:ext uri="{FF2B5EF4-FFF2-40B4-BE49-F238E27FC236}">
                <a16:creationId xmlns:a16="http://schemas.microsoft.com/office/drawing/2014/main" id="{4E8437C0-049A-45E9-8327-3020DC8EB28B}"/>
              </a:ext>
            </a:extLst>
          </p:cNvPr>
          <p:cNvSpPr txBox="1">
            <a:spLocks/>
          </p:cNvSpPr>
          <p:nvPr/>
        </p:nvSpPr>
        <p:spPr>
          <a:xfrm>
            <a:off x="1424562" y="2054183"/>
            <a:ext cx="5210154" cy="360976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800" dirty="0"/>
              <a:t>Data Quality Reports</a:t>
            </a:r>
          </a:p>
          <a:p>
            <a:pPr marL="800100" lvl="1" indent="-342900">
              <a:buFont typeface="Arial" panose="020B0604020202020204" pitchFamily="34" charset="0"/>
              <a:buChar char="•"/>
            </a:pPr>
            <a:r>
              <a:rPr lang="en-US" sz="2400" dirty="0"/>
              <a:t>At A Glance</a:t>
            </a:r>
          </a:p>
          <a:p>
            <a:pPr marL="800100" lvl="1" indent="-342900">
              <a:buFont typeface="Arial" panose="020B0604020202020204" pitchFamily="34" charset="0"/>
              <a:buChar char="•"/>
            </a:pPr>
            <a:r>
              <a:rPr lang="en-US" sz="2400" dirty="0"/>
              <a:t>Role Validation</a:t>
            </a:r>
          </a:p>
          <a:p>
            <a:pPr marL="800100" lvl="1" indent="-342900">
              <a:buFont typeface="Arial" panose="020B0604020202020204" pitchFamily="34" charset="0"/>
              <a:buChar char="•"/>
            </a:pPr>
            <a:r>
              <a:rPr lang="en-US" sz="2400" dirty="0"/>
              <a:t>Sanity Check</a:t>
            </a:r>
          </a:p>
          <a:p>
            <a:endParaRPr lang="en-US" sz="2400" dirty="0"/>
          </a:p>
          <a:p>
            <a:endParaRPr lang="en-US" sz="2400" dirty="0"/>
          </a:p>
          <a:p>
            <a:endParaRPr lang="en-US" sz="2400" dirty="0"/>
          </a:p>
        </p:txBody>
      </p:sp>
      <p:pic>
        <p:nvPicPr>
          <p:cNvPr id="3074" name="m_-1497719503941588056x_Picture 1" descr="cid:image003.png@01D362EA.1FB6F670">
            <a:extLst>
              <a:ext uri="{FF2B5EF4-FFF2-40B4-BE49-F238E27FC236}">
                <a16:creationId xmlns:a16="http://schemas.microsoft.com/office/drawing/2014/main" id="{F05D1436-E1E0-42DB-83DB-03935B0B14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4748" y="126223"/>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3895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dirty="0"/>
              <a:t>New &amp; Highlighted Features</a:t>
            </a:r>
            <a:br>
              <a:rPr lang="en-US" dirty="0"/>
            </a:br>
            <a:endParaRPr lang="en-US" dirty="0"/>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2282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dirty="0"/>
              <a:t>Highlighted Features</a:t>
            </a:r>
          </a:p>
        </p:txBody>
      </p:sp>
      <p:sp>
        <p:nvSpPr>
          <p:cNvPr id="5" name="Content Placeholder 4">
            <a:extLst>
              <a:ext uri="{FF2B5EF4-FFF2-40B4-BE49-F238E27FC236}">
                <a16:creationId xmlns:a16="http://schemas.microsoft.com/office/drawing/2014/main" id="{CBC53F37-2272-4810-8EB5-E6807E48CC6C}"/>
              </a:ext>
            </a:extLst>
          </p:cNvPr>
          <p:cNvSpPr>
            <a:spLocks noGrp="1"/>
          </p:cNvSpPr>
          <p:nvPr>
            <p:ph idx="1"/>
          </p:nvPr>
        </p:nvSpPr>
        <p:spPr/>
        <p:txBody>
          <a:bodyPr>
            <a:normAutofit/>
          </a:bodyPr>
          <a:lstStyle/>
          <a:p>
            <a:r>
              <a:rPr lang="en-US" sz="2400" dirty="0"/>
              <a:t>Flexible Export</a:t>
            </a:r>
          </a:p>
          <a:p>
            <a:r>
              <a:rPr lang="en-US" sz="2400" dirty="0"/>
              <a:t>MSDS Error Check Process</a:t>
            </a:r>
          </a:p>
          <a:p>
            <a:r>
              <a:rPr lang="en-US" sz="2400" dirty="0" err="1"/>
              <a:t>MiLearn</a:t>
            </a:r>
            <a:r>
              <a:rPr lang="en-US" sz="2400" dirty="0"/>
              <a:t> – Tim Hall</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4195820"/>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MiLearn new 9-1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C5515AE-D1D3-41BC-A3C6-FE295D3A6882}" vid="{5B05F157-2819-46F5-8667-1A83EBA0778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4288</TotalTime>
  <Words>628</Words>
  <Application>Microsoft Office PowerPoint</Application>
  <PresentationFormat>Widescreen</PresentationFormat>
  <Paragraphs>183</Paragraphs>
  <Slides>25</Slides>
  <Notes>7</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Aharoni</vt:lpstr>
      <vt:lpstr>Arial</vt:lpstr>
      <vt:lpstr>Arial Narrow</vt:lpstr>
      <vt:lpstr>Calibri</vt:lpstr>
      <vt:lpstr>Calibri Light</vt:lpstr>
      <vt:lpstr>Century Gothic</vt:lpstr>
      <vt:lpstr>Constantia</vt:lpstr>
      <vt:lpstr>Courier New</vt:lpstr>
      <vt:lpstr>Gill Sans MT</vt:lpstr>
      <vt:lpstr>Wingdings 3</vt:lpstr>
      <vt:lpstr>Slice</vt:lpstr>
      <vt:lpstr>MiLearn new 9-17</vt:lpstr>
      <vt:lpstr>District UPDATE Webinar March 2018 </vt:lpstr>
      <vt:lpstr>Agenda</vt:lpstr>
      <vt:lpstr>PowerPoint Presentation</vt:lpstr>
      <vt:lpstr>Funding</vt:lpstr>
      <vt:lpstr>Upcoming presentations</vt:lpstr>
      <vt:lpstr>Support Updates </vt:lpstr>
      <vt:lpstr>PowerPoint Presentation</vt:lpstr>
      <vt:lpstr>New &amp; Highlighted Features </vt:lpstr>
      <vt:lpstr>Highlighted Features</vt:lpstr>
      <vt:lpstr>PowerPoint Presentation</vt:lpstr>
      <vt:lpstr>PowerPoint Presentation</vt:lpstr>
      <vt:lpstr>PowerPoint Presentation</vt:lpstr>
      <vt:lpstr>PowerPoint Presentation</vt:lpstr>
      <vt:lpstr>https://milearndemo.midatahub.org/ </vt:lpstr>
      <vt:lpstr>Questions?  hallt@Michigan.gov</vt:lpstr>
      <vt:lpstr>New AND uPDATED Integrations </vt:lpstr>
      <vt:lpstr>PowerPoint Presentation</vt:lpstr>
      <vt:lpstr>PowerPoint Presentation</vt:lpstr>
      <vt:lpstr>PowerPoint Presentation</vt:lpstr>
      <vt:lpstr>Hot off the Press!</vt:lpstr>
      <vt:lpstr>Items in development </vt:lpstr>
      <vt:lpstr>State assessment loading</vt:lpstr>
      <vt:lpstr>Actionable Data UPDATE </vt:lpstr>
      <vt:lpstr>MiRead</vt:lpstr>
      <vt:lpstr>Q&amp;A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Johnson</dc:creator>
  <cp:lastModifiedBy>Don Dailey</cp:lastModifiedBy>
  <cp:revision>30</cp:revision>
  <dcterms:created xsi:type="dcterms:W3CDTF">2017-10-10T17:04:02Z</dcterms:created>
  <dcterms:modified xsi:type="dcterms:W3CDTF">2018-03-27T13:08:05Z</dcterms:modified>
</cp:coreProperties>
</file>