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  <p:sldMasterId id="2147483709" r:id="rId2"/>
  </p:sldMasterIdLst>
  <p:notesMasterIdLst>
    <p:notesMasterId r:id="rId32"/>
  </p:notesMasterIdLst>
  <p:sldIdLst>
    <p:sldId id="260" r:id="rId3"/>
    <p:sldId id="284" r:id="rId4"/>
    <p:sldId id="286" r:id="rId5"/>
    <p:sldId id="335" r:id="rId6"/>
    <p:sldId id="342" r:id="rId7"/>
    <p:sldId id="343" r:id="rId8"/>
    <p:sldId id="344" r:id="rId9"/>
    <p:sldId id="345" r:id="rId10"/>
    <p:sldId id="346" r:id="rId11"/>
    <p:sldId id="288" r:id="rId12"/>
    <p:sldId id="309" r:id="rId13"/>
    <p:sldId id="257" r:id="rId14"/>
    <p:sldId id="259" r:id="rId15"/>
    <p:sldId id="337" r:id="rId16"/>
    <p:sldId id="261" r:id="rId17"/>
    <p:sldId id="262" r:id="rId18"/>
    <p:sldId id="269" r:id="rId19"/>
    <p:sldId id="267" r:id="rId20"/>
    <p:sldId id="290" r:id="rId21"/>
    <p:sldId id="340" r:id="rId22"/>
    <p:sldId id="291" r:id="rId23"/>
    <p:sldId id="338" r:id="rId24"/>
    <p:sldId id="341" r:id="rId25"/>
    <p:sldId id="292" r:id="rId26"/>
    <p:sldId id="339" r:id="rId27"/>
    <p:sldId id="313" r:id="rId28"/>
    <p:sldId id="295" r:id="rId29"/>
    <p:sldId id="333" r:id="rId30"/>
    <p:sldId id="31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5D5493-FE06-4436-A11F-1B079C2DBB01}" v="2500" dt="2018-05-30T14:02:26.9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1" autoAdjust="0"/>
    <p:restoredTop sz="94643"/>
  </p:normalViewPr>
  <p:slideViewPr>
    <p:cSldViewPr snapToGrid="0" snapToObjects="1">
      <p:cViewPr varScale="1">
        <p:scale>
          <a:sx n="101" d="100"/>
          <a:sy n="101" d="100"/>
        </p:scale>
        <p:origin x="13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 Dailey" userId="3342ba4d-c330-458d-8155-cc0e7cebf7c5" providerId="ADAL" clId="{1D5D5493-FE06-4436-A11F-1B079C2DBB01}"/>
    <pc:docChg chg="undo custSel addSld delSld modSld sldOrd">
      <pc:chgData name="Don Dailey" userId="3342ba4d-c330-458d-8155-cc0e7cebf7c5" providerId="ADAL" clId="{1D5D5493-FE06-4436-A11F-1B079C2DBB01}" dt="2018-05-30T14:02:26.928" v="2136" actId="20577"/>
      <pc:docMkLst>
        <pc:docMk/>
      </pc:docMkLst>
      <pc:sldChg chg="del">
        <pc:chgData name="Don Dailey" userId="3342ba4d-c330-458d-8155-cc0e7cebf7c5" providerId="ADAL" clId="{1D5D5493-FE06-4436-A11F-1B079C2DBB01}" dt="2018-05-30T12:53:31.353" v="1896" actId="2696"/>
        <pc:sldMkLst>
          <pc:docMk/>
          <pc:sldMk cId="1993855395" sldId="275"/>
        </pc:sldMkLst>
      </pc:sldChg>
      <pc:sldChg chg="del">
        <pc:chgData name="Don Dailey" userId="3342ba4d-c330-458d-8155-cc0e7cebf7c5" providerId="ADAL" clId="{1D5D5493-FE06-4436-A11F-1B079C2DBB01}" dt="2018-05-30T12:53:31.366" v="1897" actId="2696"/>
        <pc:sldMkLst>
          <pc:docMk/>
          <pc:sldMk cId="1650168675" sldId="276"/>
        </pc:sldMkLst>
      </pc:sldChg>
      <pc:sldChg chg="del">
        <pc:chgData name="Don Dailey" userId="3342ba4d-c330-458d-8155-cc0e7cebf7c5" providerId="ADAL" clId="{1D5D5493-FE06-4436-A11F-1B079C2DBB01}" dt="2018-05-30T12:53:31.396" v="1900" actId="2696"/>
        <pc:sldMkLst>
          <pc:docMk/>
          <pc:sldMk cId="2006715399" sldId="277"/>
        </pc:sldMkLst>
      </pc:sldChg>
      <pc:sldChg chg="del">
        <pc:chgData name="Don Dailey" userId="3342ba4d-c330-458d-8155-cc0e7cebf7c5" providerId="ADAL" clId="{1D5D5493-FE06-4436-A11F-1B079C2DBB01}" dt="2018-05-30T12:53:31.390" v="1899" actId="2696"/>
        <pc:sldMkLst>
          <pc:docMk/>
          <pc:sldMk cId="2930829890" sldId="278"/>
        </pc:sldMkLst>
      </pc:sldChg>
      <pc:sldChg chg="del">
        <pc:chgData name="Don Dailey" userId="3342ba4d-c330-458d-8155-cc0e7cebf7c5" providerId="ADAL" clId="{1D5D5493-FE06-4436-A11F-1B079C2DBB01}" dt="2018-05-30T12:53:31.378" v="1898" actId="2696"/>
        <pc:sldMkLst>
          <pc:docMk/>
          <pc:sldMk cId="2364638031" sldId="283"/>
        </pc:sldMkLst>
      </pc:sldChg>
      <pc:sldChg chg="modSp">
        <pc:chgData name="Don Dailey" userId="3342ba4d-c330-458d-8155-cc0e7cebf7c5" providerId="ADAL" clId="{1D5D5493-FE06-4436-A11F-1B079C2DBB01}" dt="2018-05-30T12:23:27.282" v="481" actId="6549"/>
        <pc:sldMkLst>
          <pc:docMk/>
          <pc:sldMk cId="2253194969" sldId="284"/>
        </pc:sldMkLst>
        <pc:spChg chg="mod">
          <ac:chgData name="Don Dailey" userId="3342ba4d-c330-458d-8155-cc0e7cebf7c5" providerId="ADAL" clId="{1D5D5493-FE06-4436-A11F-1B079C2DBB01}" dt="2018-05-30T12:23:27.282" v="481" actId="6549"/>
          <ac:spMkLst>
            <pc:docMk/>
            <pc:sldMk cId="2253194969" sldId="284"/>
            <ac:spMk id="5" creationId="{CBC53F37-2272-4810-8EB5-E6807E48CC6C}"/>
          </ac:spMkLst>
        </pc:spChg>
      </pc:sldChg>
      <pc:sldChg chg="addSp delSp modSp ord modAnim">
        <pc:chgData name="Don Dailey" userId="3342ba4d-c330-458d-8155-cc0e7cebf7c5" providerId="ADAL" clId="{1D5D5493-FE06-4436-A11F-1B079C2DBB01}" dt="2018-05-30T14:02:26.928" v="2136" actId="20577"/>
        <pc:sldMkLst>
          <pc:docMk/>
          <pc:sldMk cId="1058753574" sldId="291"/>
        </pc:sldMkLst>
        <pc:graphicFrameChg chg="mod modGraphic">
          <ac:chgData name="Don Dailey" userId="3342ba4d-c330-458d-8155-cc0e7cebf7c5" providerId="ADAL" clId="{1D5D5493-FE06-4436-A11F-1B079C2DBB01}" dt="2018-05-30T14:02:26.928" v="2136" actId="20577"/>
          <ac:graphicFrameMkLst>
            <pc:docMk/>
            <pc:sldMk cId="1058753574" sldId="291"/>
            <ac:graphicFrameMk id="2" creationId="{54F28967-A82D-464B-91DC-32D47D4D3DDA}"/>
          </ac:graphicFrameMkLst>
        </pc:graphicFrameChg>
        <pc:picChg chg="add mod">
          <ac:chgData name="Don Dailey" userId="3342ba4d-c330-458d-8155-cc0e7cebf7c5" providerId="ADAL" clId="{1D5D5493-FE06-4436-A11F-1B079C2DBB01}" dt="2018-05-30T14:00:53.744" v="1983" actId="1035"/>
          <ac:picMkLst>
            <pc:docMk/>
            <pc:sldMk cId="1058753574" sldId="291"/>
            <ac:picMk id="3" creationId="{AD81D806-CE57-401F-8E00-CD5362C48806}"/>
          </ac:picMkLst>
        </pc:picChg>
        <pc:picChg chg="del">
          <ac:chgData name="Don Dailey" userId="3342ba4d-c330-458d-8155-cc0e7cebf7c5" providerId="ADAL" clId="{1D5D5493-FE06-4436-A11F-1B079C2DBB01}" dt="2018-05-30T12:34:54.656" v="1050" actId="478"/>
          <ac:picMkLst>
            <pc:docMk/>
            <pc:sldMk cId="1058753574" sldId="291"/>
            <ac:picMk id="5" creationId="{0162FF6B-C64F-43BC-87E5-E792A4DF8645}"/>
          </ac:picMkLst>
        </pc:picChg>
        <pc:picChg chg="add mod">
          <ac:chgData name="Don Dailey" userId="3342ba4d-c330-458d-8155-cc0e7cebf7c5" providerId="ADAL" clId="{1D5D5493-FE06-4436-A11F-1B079C2DBB01}" dt="2018-05-30T14:01:46.137" v="1990" actId="14100"/>
          <ac:picMkLst>
            <pc:docMk/>
            <pc:sldMk cId="1058753574" sldId="291"/>
            <ac:picMk id="8" creationId="{A3D4D2A0-39A7-4376-BEAC-25FA5F304E35}"/>
          </ac:picMkLst>
        </pc:picChg>
        <pc:picChg chg="add mod">
          <ac:chgData name="Don Dailey" userId="3342ba4d-c330-458d-8155-cc0e7cebf7c5" providerId="ADAL" clId="{1D5D5493-FE06-4436-A11F-1B079C2DBB01}" dt="2018-05-30T14:00:53.744" v="1983" actId="1035"/>
          <ac:picMkLst>
            <pc:docMk/>
            <pc:sldMk cId="1058753574" sldId="291"/>
            <ac:picMk id="9" creationId="{3A10A740-0642-454C-BE7C-0446F153B790}"/>
          </ac:picMkLst>
        </pc:picChg>
        <pc:picChg chg="mod">
          <ac:chgData name="Don Dailey" userId="3342ba4d-c330-458d-8155-cc0e7cebf7c5" providerId="ADAL" clId="{1D5D5493-FE06-4436-A11F-1B079C2DBB01}" dt="2018-05-30T14:00:53.744" v="1983" actId="1035"/>
          <ac:picMkLst>
            <pc:docMk/>
            <pc:sldMk cId="1058753574" sldId="291"/>
            <ac:picMk id="10" creationId="{231B352C-0D99-4874-8B4C-46DC09444F04}"/>
          </ac:picMkLst>
        </pc:picChg>
        <pc:picChg chg="add mod">
          <ac:chgData name="Don Dailey" userId="3342ba4d-c330-458d-8155-cc0e7cebf7c5" providerId="ADAL" clId="{1D5D5493-FE06-4436-A11F-1B079C2DBB01}" dt="2018-05-30T14:01:39.353" v="1988" actId="14100"/>
          <ac:picMkLst>
            <pc:docMk/>
            <pc:sldMk cId="1058753574" sldId="291"/>
            <ac:picMk id="11" creationId="{E218F324-4A61-46BD-B634-C4FF1E4D48F5}"/>
          </ac:picMkLst>
        </pc:picChg>
        <pc:picChg chg="mod">
          <ac:chgData name="Don Dailey" userId="3342ba4d-c330-458d-8155-cc0e7cebf7c5" providerId="ADAL" clId="{1D5D5493-FE06-4436-A11F-1B079C2DBB01}" dt="2018-05-30T14:00:53.744" v="1983" actId="1035"/>
          <ac:picMkLst>
            <pc:docMk/>
            <pc:sldMk cId="1058753574" sldId="291"/>
            <ac:picMk id="2050" creationId="{4355ABED-4DF0-4DFD-9229-84845670D5AD}"/>
          </ac:picMkLst>
        </pc:picChg>
      </pc:sldChg>
      <pc:sldChg chg="del">
        <pc:chgData name="Don Dailey" userId="3342ba4d-c330-458d-8155-cc0e7cebf7c5" providerId="ADAL" clId="{1D5D5493-FE06-4436-A11F-1B079C2DBB01}" dt="2018-05-30T12:53:31.341" v="1895" actId="2696"/>
        <pc:sldMkLst>
          <pc:docMk/>
          <pc:sldMk cId="3017717997" sldId="334"/>
        </pc:sldMkLst>
      </pc:sldChg>
      <pc:sldChg chg="delSp del">
        <pc:chgData name="Don Dailey" userId="3342ba4d-c330-458d-8155-cc0e7cebf7c5" providerId="ADAL" clId="{1D5D5493-FE06-4436-A11F-1B079C2DBB01}" dt="2018-05-30T12:38:37.898" v="1264" actId="2696"/>
        <pc:sldMkLst>
          <pc:docMk/>
          <pc:sldMk cId="2883301075" sldId="336"/>
        </pc:sldMkLst>
        <pc:picChg chg="del">
          <ac:chgData name="Don Dailey" userId="3342ba4d-c330-458d-8155-cc0e7cebf7c5" providerId="ADAL" clId="{1D5D5493-FE06-4436-A11F-1B079C2DBB01}" dt="2018-05-30T12:14:19.079" v="1" actId="478"/>
          <ac:picMkLst>
            <pc:docMk/>
            <pc:sldMk cId="2883301075" sldId="336"/>
            <ac:picMk id="7" creationId="{5DE4373B-D881-414A-A7C7-290D43CA9DB9}"/>
          </ac:picMkLst>
        </pc:picChg>
        <pc:picChg chg="del">
          <ac:chgData name="Don Dailey" userId="3342ba4d-c330-458d-8155-cc0e7cebf7c5" providerId="ADAL" clId="{1D5D5493-FE06-4436-A11F-1B079C2DBB01}" dt="2018-05-30T12:14:18.159" v="0" actId="478"/>
          <ac:picMkLst>
            <pc:docMk/>
            <pc:sldMk cId="2883301075" sldId="336"/>
            <ac:picMk id="8" creationId="{F5A2C7B0-7AB7-48A9-865D-8083AB3F7F78}"/>
          </ac:picMkLst>
        </pc:picChg>
      </pc:sldChg>
      <pc:sldChg chg="addSp delSp modSp add">
        <pc:chgData name="Don Dailey" userId="3342ba4d-c330-458d-8155-cc0e7cebf7c5" providerId="ADAL" clId="{1D5D5493-FE06-4436-A11F-1B079C2DBB01}" dt="2018-05-30T12:33:37.588" v="914"/>
        <pc:sldMkLst>
          <pc:docMk/>
          <pc:sldMk cId="1185673649" sldId="338"/>
        </pc:sldMkLst>
        <pc:graphicFrameChg chg="mod modGraphic">
          <ac:chgData name="Don Dailey" userId="3342ba4d-c330-458d-8155-cc0e7cebf7c5" providerId="ADAL" clId="{1D5D5493-FE06-4436-A11F-1B079C2DBB01}" dt="2018-05-30T12:33:07.178" v="913" actId="20577"/>
          <ac:graphicFrameMkLst>
            <pc:docMk/>
            <pc:sldMk cId="1185673649" sldId="338"/>
            <ac:graphicFrameMk id="2" creationId="{54F28967-A82D-464B-91DC-32D47D4D3DDA}"/>
          </ac:graphicFrameMkLst>
        </pc:graphicFrameChg>
        <pc:picChg chg="del">
          <ac:chgData name="Don Dailey" userId="3342ba4d-c330-458d-8155-cc0e7cebf7c5" providerId="ADAL" clId="{1D5D5493-FE06-4436-A11F-1B079C2DBB01}" dt="2018-05-30T12:27:21.095" v="485"/>
          <ac:picMkLst>
            <pc:docMk/>
            <pc:sldMk cId="1185673649" sldId="338"/>
            <ac:picMk id="5" creationId="{0162FF6B-C64F-43BC-87E5-E792A4DF8645}"/>
          </ac:picMkLst>
        </pc:picChg>
        <pc:picChg chg="del">
          <ac:chgData name="Don Dailey" userId="3342ba4d-c330-458d-8155-cc0e7cebf7c5" providerId="ADAL" clId="{1D5D5493-FE06-4436-A11F-1B079C2DBB01}" dt="2018-05-30T12:27:21.095" v="485"/>
          <ac:picMkLst>
            <pc:docMk/>
            <pc:sldMk cId="1185673649" sldId="338"/>
            <ac:picMk id="6" creationId="{1BB2045F-CF82-42D2-B965-DA740D8D927D}"/>
          </ac:picMkLst>
        </pc:picChg>
        <pc:picChg chg="del">
          <ac:chgData name="Don Dailey" userId="3342ba4d-c330-458d-8155-cc0e7cebf7c5" providerId="ADAL" clId="{1D5D5493-FE06-4436-A11F-1B079C2DBB01}" dt="2018-05-30T12:27:21.095" v="485"/>
          <ac:picMkLst>
            <pc:docMk/>
            <pc:sldMk cId="1185673649" sldId="338"/>
            <ac:picMk id="8" creationId="{EABAD609-FA7D-4AE0-B420-41AF706530C8}"/>
          </ac:picMkLst>
        </pc:picChg>
        <pc:picChg chg="del">
          <ac:chgData name="Don Dailey" userId="3342ba4d-c330-458d-8155-cc0e7cebf7c5" providerId="ADAL" clId="{1D5D5493-FE06-4436-A11F-1B079C2DBB01}" dt="2018-05-30T12:27:21.095" v="485"/>
          <ac:picMkLst>
            <pc:docMk/>
            <pc:sldMk cId="1185673649" sldId="338"/>
            <ac:picMk id="9" creationId="{4B9DEBA3-69E1-436B-97FD-6196396FC99F}"/>
          </ac:picMkLst>
        </pc:picChg>
        <pc:picChg chg="add mod">
          <ac:chgData name="Don Dailey" userId="3342ba4d-c330-458d-8155-cc0e7cebf7c5" providerId="ADAL" clId="{1D5D5493-FE06-4436-A11F-1B079C2DBB01}" dt="2018-05-30T12:30:30.878" v="573" actId="1076"/>
          <ac:picMkLst>
            <pc:docMk/>
            <pc:sldMk cId="1185673649" sldId="338"/>
            <ac:picMk id="10" creationId="{32DEF787-57ED-4339-8B2A-5495728A547B}"/>
          </ac:picMkLst>
        </pc:picChg>
        <pc:picChg chg="add mod">
          <ac:chgData name="Don Dailey" userId="3342ba4d-c330-458d-8155-cc0e7cebf7c5" providerId="ADAL" clId="{1D5D5493-FE06-4436-A11F-1B079C2DBB01}" dt="2018-05-30T12:30:04.391" v="562" actId="1035"/>
          <ac:picMkLst>
            <pc:docMk/>
            <pc:sldMk cId="1185673649" sldId="338"/>
            <ac:picMk id="11" creationId="{1B5164D8-FBF1-4CE2-97E8-5EF7BFFE8E67}"/>
          </ac:picMkLst>
        </pc:picChg>
        <pc:picChg chg="add mod">
          <ac:chgData name="Don Dailey" userId="3342ba4d-c330-458d-8155-cc0e7cebf7c5" providerId="ADAL" clId="{1D5D5493-FE06-4436-A11F-1B079C2DBB01}" dt="2018-05-30T12:30:21.419" v="571" actId="1036"/>
          <ac:picMkLst>
            <pc:docMk/>
            <pc:sldMk cId="1185673649" sldId="338"/>
            <ac:picMk id="12" creationId="{91DCF4B9-0BCC-47F0-94A8-37A03B195815}"/>
          </ac:picMkLst>
        </pc:picChg>
        <pc:picChg chg="add mod">
          <ac:chgData name="Don Dailey" userId="3342ba4d-c330-458d-8155-cc0e7cebf7c5" providerId="ADAL" clId="{1D5D5493-FE06-4436-A11F-1B079C2DBB01}" dt="2018-05-30T12:30:37.613" v="574" actId="1076"/>
          <ac:picMkLst>
            <pc:docMk/>
            <pc:sldMk cId="1185673649" sldId="338"/>
            <ac:picMk id="13" creationId="{DE1CFC9C-B60E-445C-9EAF-45A015A8DB0C}"/>
          </ac:picMkLst>
        </pc:picChg>
        <pc:picChg chg="add mod">
          <ac:chgData name="Don Dailey" userId="3342ba4d-c330-458d-8155-cc0e7cebf7c5" providerId="ADAL" clId="{1D5D5493-FE06-4436-A11F-1B079C2DBB01}" dt="2018-05-30T12:33:37.588" v="914"/>
          <ac:picMkLst>
            <pc:docMk/>
            <pc:sldMk cId="1185673649" sldId="338"/>
            <ac:picMk id="1026" creationId="{C9C9B9BD-28A5-4B13-A22E-B63FBCBEE5E5}"/>
          </ac:picMkLst>
        </pc:picChg>
      </pc:sldChg>
      <pc:sldChg chg="modSp add">
        <pc:chgData name="Don Dailey" userId="3342ba4d-c330-458d-8155-cc0e7cebf7c5" providerId="ADAL" clId="{1D5D5493-FE06-4436-A11F-1B079C2DBB01}" dt="2018-05-30T12:22:53.976" v="476" actId="27636"/>
        <pc:sldMkLst>
          <pc:docMk/>
          <pc:sldMk cId="3326421450" sldId="339"/>
        </pc:sldMkLst>
        <pc:spChg chg="mod">
          <ac:chgData name="Don Dailey" userId="3342ba4d-c330-458d-8155-cc0e7cebf7c5" providerId="ADAL" clId="{1D5D5493-FE06-4436-A11F-1B079C2DBB01}" dt="2018-05-30T12:22:27.939" v="404" actId="1076"/>
          <ac:spMkLst>
            <pc:docMk/>
            <pc:sldMk cId="3326421450" sldId="339"/>
            <ac:spMk id="2" creationId="{243B1211-1475-41DA-B02A-2F3276DFE8A3}"/>
          </ac:spMkLst>
        </pc:spChg>
        <pc:spChg chg="mod">
          <ac:chgData name="Don Dailey" userId="3342ba4d-c330-458d-8155-cc0e7cebf7c5" providerId="ADAL" clId="{1D5D5493-FE06-4436-A11F-1B079C2DBB01}" dt="2018-05-30T12:22:53.976" v="476" actId="27636"/>
          <ac:spMkLst>
            <pc:docMk/>
            <pc:sldMk cId="3326421450" sldId="339"/>
            <ac:spMk id="3" creationId="{6A56AC47-E57C-4B4A-B67C-2AF2892D8DF9}"/>
          </ac:spMkLst>
        </pc:spChg>
      </pc:sldChg>
      <pc:sldChg chg="addSp modSp add modAnim">
        <pc:chgData name="Don Dailey" userId="3342ba4d-c330-458d-8155-cc0e7cebf7c5" providerId="ADAL" clId="{1D5D5493-FE06-4436-A11F-1B079C2DBB01}" dt="2018-05-30T13:59:18.813" v="1903"/>
        <pc:sldMkLst>
          <pc:docMk/>
          <pc:sldMk cId="3937393326" sldId="340"/>
        </pc:sldMkLst>
        <pc:spChg chg="mod">
          <ac:chgData name="Don Dailey" userId="3342ba4d-c330-458d-8155-cc0e7cebf7c5" providerId="ADAL" clId="{1D5D5493-FE06-4436-A11F-1B079C2DBB01}" dt="2018-05-30T12:36:19.527" v="1157" actId="20577"/>
          <ac:spMkLst>
            <pc:docMk/>
            <pc:sldMk cId="3937393326" sldId="340"/>
            <ac:spMk id="2" creationId="{61EFF5E6-EC7D-4B27-8E29-CD441D6BC1AF}"/>
          </ac:spMkLst>
        </pc:spChg>
        <pc:spChg chg="mod">
          <ac:chgData name="Don Dailey" userId="3342ba4d-c330-458d-8155-cc0e7cebf7c5" providerId="ADAL" clId="{1D5D5493-FE06-4436-A11F-1B079C2DBB01}" dt="2018-05-30T13:59:18.813" v="1903"/>
          <ac:spMkLst>
            <pc:docMk/>
            <pc:sldMk cId="3937393326" sldId="340"/>
            <ac:spMk id="3" creationId="{28BE56D1-D879-4771-9CF0-21AF6E901B68}"/>
          </ac:spMkLst>
        </pc:spChg>
        <pc:picChg chg="add mod">
          <ac:chgData name="Don Dailey" userId="3342ba4d-c330-458d-8155-cc0e7cebf7c5" providerId="ADAL" clId="{1D5D5493-FE06-4436-A11F-1B079C2DBB01}" dt="2018-05-30T12:37:40.984" v="1234" actId="1076"/>
          <ac:picMkLst>
            <pc:docMk/>
            <pc:sldMk cId="3937393326" sldId="340"/>
            <ac:picMk id="4" creationId="{31362152-2CD7-4078-AE4B-E41E97DAA8F5}"/>
          </ac:picMkLst>
        </pc:picChg>
      </pc:sldChg>
      <pc:sldChg chg="addSp delSp modSp add modAnim">
        <pc:chgData name="Don Dailey" userId="3342ba4d-c330-458d-8155-cc0e7cebf7c5" providerId="ADAL" clId="{1D5D5493-FE06-4436-A11F-1B079C2DBB01}" dt="2018-05-30T12:52:14.765" v="1893" actId="20577"/>
        <pc:sldMkLst>
          <pc:docMk/>
          <pc:sldMk cId="2492674869" sldId="341"/>
        </pc:sldMkLst>
        <pc:graphicFrameChg chg="modGraphic">
          <ac:chgData name="Don Dailey" userId="3342ba4d-c330-458d-8155-cc0e7cebf7c5" providerId="ADAL" clId="{1D5D5493-FE06-4436-A11F-1B079C2DBB01}" dt="2018-05-30T12:52:14.765" v="1893" actId="20577"/>
          <ac:graphicFrameMkLst>
            <pc:docMk/>
            <pc:sldMk cId="2492674869" sldId="341"/>
            <ac:graphicFrameMk id="2" creationId="{54F28967-A82D-464B-91DC-32D47D4D3DDA}"/>
          </ac:graphicFrameMkLst>
        </pc:graphicFrameChg>
        <pc:picChg chg="add mod">
          <ac:chgData name="Don Dailey" userId="3342ba4d-c330-458d-8155-cc0e7cebf7c5" providerId="ADAL" clId="{1D5D5493-FE06-4436-A11F-1B079C2DBB01}" dt="2018-05-30T12:45:15.296" v="1463" actId="1037"/>
          <ac:picMkLst>
            <pc:docMk/>
            <pc:sldMk cId="2492674869" sldId="341"/>
            <ac:picMk id="9" creationId="{514CD63E-F98F-40EB-98CC-1DF0A0BD614E}"/>
          </ac:picMkLst>
        </pc:picChg>
        <pc:picChg chg="del">
          <ac:chgData name="Don Dailey" userId="3342ba4d-c330-458d-8155-cc0e7cebf7c5" providerId="ADAL" clId="{1D5D5493-FE06-4436-A11F-1B079C2DBB01}" dt="2018-05-30T12:47:54.054" v="1692" actId="478"/>
          <ac:picMkLst>
            <pc:docMk/>
            <pc:sldMk cId="2492674869" sldId="341"/>
            <ac:picMk id="10" creationId="{32DEF787-57ED-4339-8B2A-5495728A547B}"/>
          </ac:picMkLst>
        </pc:picChg>
        <pc:picChg chg="del">
          <ac:chgData name="Don Dailey" userId="3342ba4d-c330-458d-8155-cc0e7cebf7c5" providerId="ADAL" clId="{1D5D5493-FE06-4436-A11F-1B079C2DBB01}" dt="2018-05-30T12:45:31.087" v="1464" actId="478"/>
          <ac:picMkLst>
            <pc:docMk/>
            <pc:sldMk cId="2492674869" sldId="341"/>
            <ac:picMk id="11" creationId="{1B5164D8-FBF1-4CE2-97E8-5EF7BFFE8E67}"/>
          </ac:picMkLst>
        </pc:picChg>
        <pc:picChg chg="del">
          <ac:chgData name="Don Dailey" userId="3342ba4d-c330-458d-8155-cc0e7cebf7c5" providerId="ADAL" clId="{1D5D5493-FE06-4436-A11F-1B079C2DBB01}" dt="2018-05-30T12:46:40.886" v="1596" actId="478"/>
          <ac:picMkLst>
            <pc:docMk/>
            <pc:sldMk cId="2492674869" sldId="341"/>
            <ac:picMk id="12" creationId="{91DCF4B9-0BCC-47F0-94A8-37A03B195815}"/>
          </ac:picMkLst>
        </pc:picChg>
        <pc:picChg chg="del">
          <ac:chgData name="Don Dailey" userId="3342ba4d-c330-458d-8155-cc0e7cebf7c5" providerId="ADAL" clId="{1D5D5493-FE06-4436-A11F-1B079C2DBB01}" dt="2018-05-30T12:47:53.135" v="1691" actId="478"/>
          <ac:picMkLst>
            <pc:docMk/>
            <pc:sldMk cId="2492674869" sldId="341"/>
            <ac:picMk id="13" creationId="{DE1CFC9C-B60E-445C-9EAF-45A015A8DB0C}"/>
          </ac:picMkLst>
        </pc:picChg>
        <pc:picChg chg="add mod">
          <ac:chgData name="Don Dailey" userId="3342ba4d-c330-458d-8155-cc0e7cebf7c5" providerId="ADAL" clId="{1D5D5493-FE06-4436-A11F-1B079C2DBB01}" dt="2018-05-30T12:45:42.676" v="1468" actId="1076"/>
          <ac:picMkLst>
            <pc:docMk/>
            <pc:sldMk cId="2492674869" sldId="341"/>
            <ac:picMk id="14" creationId="{BD036DAE-546E-4448-8B5A-1F6CA638A1E7}"/>
          </ac:picMkLst>
        </pc:picChg>
        <pc:picChg chg="add mod">
          <ac:chgData name="Don Dailey" userId="3342ba4d-c330-458d-8155-cc0e7cebf7c5" providerId="ADAL" clId="{1D5D5493-FE06-4436-A11F-1B079C2DBB01}" dt="2018-05-30T12:47:02.401" v="1600" actId="1076"/>
          <ac:picMkLst>
            <pc:docMk/>
            <pc:sldMk cId="2492674869" sldId="341"/>
            <ac:picMk id="15" creationId="{ACBBC9AA-403F-40F6-A97B-5B72C7F29C0E}"/>
          </ac:picMkLst>
        </pc:picChg>
        <pc:picChg chg="add mod">
          <ac:chgData name="Don Dailey" userId="3342ba4d-c330-458d-8155-cc0e7cebf7c5" providerId="ADAL" clId="{1D5D5493-FE06-4436-A11F-1B079C2DBB01}" dt="2018-05-30T12:48:14.977" v="1712" actId="1038"/>
          <ac:picMkLst>
            <pc:docMk/>
            <pc:sldMk cId="2492674869" sldId="341"/>
            <ac:picMk id="16" creationId="{FF9A3998-FABE-42BD-B30F-E090C9153FDC}"/>
          </ac:picMkLst>
        </pc:picChg>
        <pc:picChg chg="del">
          <ac:chgData name="Don Dailey" userId="3342ba4d-c330-458d-8155-cc0e7cebf7c5" providerId="ADAL" clId="{1D5D5493-FE06-4436-A11F-1B079C2DBB01}" dt="2018-05-30T12:44:27.520" v="1376" actId="478"/>
          <ac:picMkLst>
            <pc:docMk/>
            <pc:sldMk cId="2492674869" sldId="341"/>
            <ac:picMk id="1026" creationId="{C9C9B9BD-28A5-4B13-A22E-B63FBCBEE5E5}"/>
          </ac:picMkLst>
        </pc:picChg>
        <pc:picChg chg="add mod">
          <ac:chgData name="Don Dailey" userId="3342ba4d-c330-458d-8155-cc0e7cebf7c5" providerId="ADAL" clId="{1D5D5493-FE06-4436-A11F-1B079C2DBB01}" dt="2018-05-30T12:51:48.501" v="1790" actId="1076"/>
          <ac:picMkLst>
            <pc:docMk/>
            <pc:sldMk cId="2492674869" sldId="341"/>
            <ac:picMk id="2050" creationId="{8D54D2D3-CAE8-4DD5-BF62-3A82CF60A886}"/>
          </ac:picMkLst>
        </pc:picChg>
      </pc:sldChg>
      <pc:sldChg chg="add">
        <pc:chgData name="Don Dailey" userId="3342ba4d-c330-458d-8155-cc0e7cebf7c5" providerId="ADAL" clId="{1D5D5493-FE06-4436-A11F-1B079C2DBB01}" dt="2018-05-30T12:53:19.763" v="1894"/>
        <pc:sldMkLst>
          <pc:docMk/>
          <pc:sldMk cId="2806338887" sldId="342"/>
        </pc:sldMkLst>
      </pc:sldChg>
      <pc:sldChg chg="add">
        <pc:chgData name="Don Dailey" userId="3342ba4d-c330-458d-8155-cc0e7cebf7c5" providerId="ADAL" clId="{1D5D5493-FE06-4436-A11F-1B079C2DBB01}" dt="2018-05-30T12:53:19.763" v="1894"/>
        <pc:sldMkLst>
          <pc:docMk/>
          <pc:sldMk cId="767665909" sldId="343"/>
        </pc:sldMkLst>
      </pc:sldChg>
      <pc:sldChg chg="add">
        <pc:chgData name="Don Dailey" userId="3342ba4d-c330-458d-8155-cc0e7cebf7c5" providerId="ADAL" clId="{1D5D5493-FE06-4436-A11F-1B079C2DBB01}" dt="2018-05-30T12:53:19.763" v="1894"/>
        <pc:sldMkLst>
          <pc:docMk/>
          <pc:sldMk cId="921749577" sldId="344"/>
        </pc:sldMkLst>
      </pc:sldChg>
      <pc:sldChg chg="add">
        <pc:chgData name="Don Dailey" userId="3342ba4d-c330-458d-8155-cc0e7cebf7c5" providerId="ADAL" clId="{1D5D5493-FE06-4436-A11F-1B079C2DBB01}" dt="2018-05-30T12:53:19.763" v="1894"/>
        <pc:sldMkLst>
          <pc:docMk/>
          <pc:sldMk cId="1426057784" sldId="345"/>
        </pc:sldMkLst>
      </pc:sldChg>
      <pc:sldChg chg="add">
        <pc:chgData name="Don Dailey" userId="3342ba4d-c330-458d-8155-cc0e7cebf7c5" providerId="ADAL" clId="{1D5D5493-FE06-4436-A11F-1B079C2DBB01}" dt="2018-05-30T12:53:19.763" v="1894"/>
        <pc:sldMkLst>
          <pc:docMk/>
          <pc:sldMk cId="2619544222" sldId="34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972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400" b="1" dirty="0"/>
            <a:t>SIS</a:t>
          </a:r>
          <a:endParaRPr lang="en-US" sz="1000" b="1" dirty="0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400" b="1" dirty="0"/>
            <a:t>Food</a:t>
          </a:r>
          <a:endParaRPr lang="en-US" sz="1000" b="1" dirty="0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050" b="1" dirty="0" err="1"/>
            <a:t>MiLearn</a:t>
          </a:r>
          <a:endParaRPr lang="en-US" sz="1000" b="1" dirty="0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 dirty="0">
              <a:latin typeface="Arial Narrow" panose="020B0606020202030204" pitchFamily="34" charset="0"/>
            </a:rPr>
            <a:t>Dashboards</a:t>
          </a:r>
          <a:endParaRPr lang="en-US" sz="700" b="1" dirty="0">
            <a:latin typeface="Arial Narrow" panose="020B0606020202030204" pitchFamily="34" charset="0"/>
          </a:endParaRP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972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SIS</a:t>
          </a:r>
          <a:endParaRPr lang="en-US" sz="1000" b="1" kern="1200" dirty="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Food</a:t>
          </a:r>
          <a:endParaRPr lang="en-US" sz="1000" b="1" kern="1200" dirty="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 err="1"/>
            <a:t>MiLearn</a:t>
          </a:r>
          <a:endParaRPr lang="en-US" sz="1000" b="1" kern="1200" dirty="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>
              <a:latin typeface="Arial Narrow" panose="020B0606020202030204" pitchFamily="34" charset="0"/>
            </a:rPr>
            <a:t>Dashboards</a:t>
          </a:r>
          <a:endParaRPr lang="en-US" sz="700" b="1" kern="1200" dirty="0">
            <a:latin typeface="Arial Narrow" panose="020B0606020202030204" pitchFamily="34" charset="0"/>
          </a:endParaRPr>
        </a:p>
      </dsp:txBody>
      <dsp:txXfrm>
        <a:off x="508780" y="1110373"/>
        <a:ext cx="537442" cy="5374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F403-5BCE-6D45-B660-8EF79F7AA9DD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20338-DD2A-934B-A688-D942AE0F8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9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64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48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09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19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6DB8-5222-44B6-9A72-40191CF6FC0F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C6F8-3784-4E26-8986-445E18EEECCC}" type="datetime1">
              <a:rPr lang="en-US" smtClean="0"/>
              <a:t>5/30/2018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0D3B9-3669-4C28-9DAA-6FA45990EE98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7F97C-49D3-4A5A-A02F-8D04AE7DAD0C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621FA-9A31-4D22-9F16-92F3B60B66CE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505A-1E24-4C0C-98E4-5F48DFB3939B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CDC0-8334-46F6-88B6-B1C23E3CBFDD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A092-D887-4EEF-9D04-0518FD8A3784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55B7-5EF3-40C1-B16A-E4104571CC2C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F7656-C5AD-4536-B462-0F94C00803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C2969B-2F40-4119-8F5A-956CDC9168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9910D8-8371-4EF3-BEED-EC771C171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7B536-FDE5-42FB-A560-4D1801D98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D9ED3-FD31-49ED-BF9B-620DF4B5C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382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F93BD-03CC-40F6-851F-313F67FC1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4C10AA-8270-4093-96D8-112819B61B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D2D9C-CD45-4FD2-97F9-015902E3C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35443-2649-47C7-8F00-A8A972600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E2D5-142B-48F7-9937-619B59134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75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7CC15-D7FE-4C89-97F7-6556FE072B54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609A1-4B4D-4859-B50E-2B3AEF389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9675D-9D00-40D0-9A44-3DF1E35AE9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1D01B-06EE-4E19-8DFD-619D7BE4A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3DCBF9-D039-4CE4-AEFD-C4F9DB62C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8868A2-1558-41D3-9B22-BDF466937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413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FC559-4A9C-4EEF-81BF-CDE1C51B4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509A49-0E3C-4D27-B2CD-8BE4EBE6D1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10A16A-865C-4174-8637-7523B54121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8CD715-474F-49B7-BA00-945A26CE4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FF7C65-E4E0-4F77-987A-1A43E94AD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B38F5F-15D6-4B5C-8B4E-BEC5BAB1B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05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20BB3-D591-4C5D-A4AF-B7E908BD0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BEFF24-2829-489B-B1A3-0B6DEE0AA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B88C35-ED91-43E7-9144-17028946D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09CB5B-B0E3-460B-9CF9-DB05249EB1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982960-EDCE-4C6E-89EA-31444D11B0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7E9555-0DEE-414D-B8D6-78AC2BB5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D6D24D-F26A-4150-8AB9-096870073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99E427-1069-4E33-9BC1-FF7163253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6888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34B84-8152-4FE4-9BCA-4EEADD4F7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6FE9A1-4953-4870-A347-F1CB5CFB2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6BE77A-71DE-47D7-BCC9-0DE8C5567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D228C1-4472-4E19-8477-2785B733C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9163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DEA9B1-F3D7-447C-8A21-BCC7B249A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727A63-2CB4-4FE0-9C59-6F38C2BD0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1D6BDD-437E-459B-A4C6-4007AC911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4814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69D2D-C418-44D4-A109-4231C59E4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DDA20-DA93-4A2B-A7BF-7113AD510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B977CD-05CA-4A96-8B0C-651785E8C3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A0BEA0-C7A9-4D0E-9F40-D752BF1C9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33143-7804-4DBF-B33D-7BA84C5D0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7A4BF1-E318-4A35-83F5-5D50720A7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1055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3BF12-E737-49FA-8CA7-39051D91D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60C5F5-E2ED-43A1-83E6-41453EE6E8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50CE7C-6816-4031-B59B-48F46009B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BD0E8C-83BD-4D5D-831B-172A6E5E5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25DE46-AE52-44AF-91B2-94A86063B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A79C4-2870-42A6-B1AD-2565314DD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47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0F22-2D5C-45F0-B40E-5054BDFCF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3D2D6A-76DE-4C47-9E25-0E0F323B72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F3136-0D4F-4035-9A19-4CCCFA243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982C7-082C-4638-A9FA-CFBEB6755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8B63A5-3928-4046-8801-3F1270B5F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7053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25CB7C-10E6-40BF-9147-2EC465C9DB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2E0180-BF55-4D15-8756-8E80BD5911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C6E98-3D2C-42F0-B165-CECA40AEE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0CCC8-6873-46F6-8128-79FC3BA0D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E7C78-BDF8-4992-BC81-01FE34E8B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30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6D1E-E350-4110-8B0C-EF406862CB66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1A187-8A23-465B-9379-E33E680807C6}" type="datetime1">
              <a:rPr lang="en-US" smtClean="0"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49B95-BCEE-497F-B4AA-5A17BDE9DAB1}" type="datetime1">
              <a:rPr lang="en-US" smtClean="0"/>
              <a:t>5/30/2018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A5F7-20AB-430E-8501-A79B5C221830}" type="datetime1">
              <a:rPr lang="en-US" smtClean="0"/>
              <a:t>5/30/2018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4035-AF87-4456-B385-73BCDFBC1937}" type="datetime1">
              <a:rPr lang="en-US" smtClean="0"/>
              <a:t>5/30/2018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8E55-DF5E-4C21-9E57-C1843945ECB3}" type="datetime1">
              <a:rPr lang="en-US" smtClean="0"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61C6-6B14-4627-85B5-C2C7E5D871BD}" type="datetime1">
              <a:rPr lang="en-US" smtClean="0"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8128C16-09F5-4AB3-9168-70CEC3538FAC}" type="datetime1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12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000">
              <a:srgbClr val="4A5973"/>
            </a:gs>
            <a:gs pos="0">
              <a:schemeClr val="accent1">
                <a:lumMod val="95000"/>
                <a:lumOff val="5000"/>
              </a:schemeClr>
            </a:gs>
            <a:gs pos="32000">
              <a:schemeClr val="accent1">
                <a:lumMod val="26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AB8EE8-5DCC-47FF-B955-7AC41EFFA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E82645-CC18-41F7-ACF5-69D0854F01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499FD-20E9-4A34-B089-2A6815EA8F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32172-0CE0-4623-8051-955EF4E8E7A7}" type="datetimeFigureOut">
              <a:rPr lang="en-US" smtClean="0"/>
              <a:t>5/30/2018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54C464-C72B-4127-B309-53394142C2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071FE-CD8F-4513-A89C-E1848B5F9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C0225-094C-4594-BE08-DB6D7E304F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504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5" Type="http://schemas.openxmlformats.org/officeDocument/2006/relationships/image" Target="cid:ii_jhm39dwv1_16397cc833446fc6" TargetMode="Externa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5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idatahub.org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District UPDATE Webinar</a:t>
            </a:r>
            <a:br>
              <a:rPr lang="en-US" dirty="0"/>
            </a:br>
            <a:r>
              <a:rPr lang="en-US" dirty="0"/>
              <a:t>May 2018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&amp; Highlighted Features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282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Highlighted Features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Flexible Export</a:t>
            </a:r>
          </a:p>
          <a:p>
            <a:pPr lvl="1"/>
            <a:r>
              <a:rPr lang="en-US" sz="2200" dirty="0"/>
              <a:t>Assessment Results Validation</a:t>
            </a:r>
          </a:p>
          <a:p>
            <a:pPr lvl="1"/>
            <a:r>
              <a:rPr lang="en-US" sz="2200" dirty="0"/>
              <a:t>Assessment Objective Results Validation</a:t>
            </a:r>
          </a:p>
          <a:p>
            <a:pPr lvl="1"/>
            <a:r>
              <a:rPr lang="en-US" sz="2200" dirty="0"/>
              <a:t>Student Characteristic Verification</a:t>
            </a:r>
          </a:p>
          <a:p>
            <a:pPr lvl="1"/>
            <a:r>
              <a:rPr lang="en-US" sz="2200" dirty="0"/>
              <a:t>Student Indicator Verification</a:t>
            </a:r>
          </a:p>
          <a:p>
            <a:pPr lvl="1"/>
            <a:r>
              <a:rPr lang="en-US" sz="2200" dirty="0"/>
              <a:t>Student Program Verification</a:t>
            </a:r>
          </a:p>
          <a:p>
            <a:r>
              <a:rPr lang="en-US" sz="2400" dirty="0" err="1"/>
              <a:t>MiLearn</a:t>
            </a:r>
            <a:r>
              <a:rPr lang="en-US" sz="2400" dirty="0"/>
              <a:t> – Tim Hall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145" y="110067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4195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148B8E-A90A-4343-A817-D82F2139D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560320"/>
            <a:ext cx="4958463" cy="1645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03646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BD39D8A-0C8F-4D95-BFF2-765AF8EA0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7745" y="5628441"/>
            <a:ext cx="2921710" cy="9663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82BB62-F86F-4724-A053-12CADD9238C5}"/>
              </a:ext>
            </a:extLst>
          </p:cNvPr>
          <p:cNvSpPr txBox="1"/>
          <p:nvPr/>
        </p:nvSpPr>
        <p:spPr>
          <a:xfrm>
            <a:off x="152400" y="165100"/>
            <a:ext cx="118872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MI-Access additions to MiLearn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2017 Reports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Parent and Educator reports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Individual Student Report and Student Roster Report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Available Friday morning—June 1, 2018</a:t>
            </a:r>
          </a:p>
        </p:txBody>
      </p:sp>
    </p:spTree>
    <p:extLst>
      <p:ext uri="{BB962C8B-B14F-4D97-AF65-F5344CB8AC3E}">
        <p14:creationId xmlns:p14="http://schemas.microsoft.com/office/powerpoint/2010/main" val="1234858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9408" y="5632704"/>
            <a:ext cx="2926080" cy="9672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73017D-E161-44FF-80F0-F01A4695A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18" y="177800"/>
            <a:ext cx="5364149" cy="64221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FE1D83-EDAB-4BA7-BD36-F6C53BFA003B}"/>
              </a:ext>
            </a:extLst>
          </p:cNvPr>
          <p:cNvSpPr txBox="1"/>
          <p:nvPr/>
        </p:nvSpPr>
        <p:spPr>
          <a:xfrm>
            <a:off x="7086600" y="635000"/>
            <a:ext cx="4818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MI-Access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Individual Student Report (ISR)</a:t>
            </a:r>
          </a:p>
        </p:txBody>
      </p:sp>
    </p:spTree>
    <p:extLst>
      <p:ext uri="{BB962C8B-B14F-4D97-AF65-F5344CB8AC3E}">
        <p14:creationId xmlns:p14="http://schemas.microsoft.com/office/powerpoint/2010/main" val="417002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4DA9F90-E5D1-4036-A320-1B5D59870C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79408" y="5632704"/>
            <a:ext cx="2930600" cy="9692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8F2ADE-56C3-4439-8C5E-A43E72FA1B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92" y="394716"/>
            <a:ext cx="8387382" cy="60685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E21953-3B74-467B-90BD-03E28E3440B9}"/>
              </a:ext>
            </a:extLst>
          </p:cNvPr>
          <p:cNvSpPr txBox="1"/>
          <p:nvPr/>
        </p:nvSpPr>
        <p:spPr>
          <a:xfrm>
            <a:off x="8839200" y="635000"/>
            <a:ext cx="3066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MI-Access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Student Roster Report</a:t>
            </a:r>
          </a:p>
        </p:txBody>
      </p:sp>
    </p:spTree>
    <p:extLst>
      <p:ext uri="{BB962C8B-B14F-4D97-AF65-F5344CB8AC3E}">
        <p14:creationId xmlns:p14="http://schemas.microsoft.com/office/powerpoint/2010/main" val="3656915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74804B-A740-4565-84F6-8A44D4B5B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7745" y="5628441"/>
            <a:ext cx="2921710" cy="9663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959EF3-6943-49B5-BCB9-75C46C96F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41312" y="395605"/>
            <a:ext cx="4295775" cy="149479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7AACEDF5-3EB6-41A8-8CEE-3F047CCF9C08}"/>
              </a:ext>
            </a:extLst>
          </p:cNvPr>
          <p:cNvSpPr/>
          <p:nvPr/>
        </p:nvSpPr>
        <p:spPr>
          <a:xfrm>
            <a:off x="3235325" y="1431925"/>
            <a:ext cx="1022350" cy="18415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cid:ii_jhm39dwv1_16397cc833446fc6">
            <a:extLst>
              <a:ext uri="{FF2B5EF4-FFF2-40B4-BE49-F238E27FC236}">
                <a16:creationId xmlns:a16="http://schemas.microsoft.com/office/drawing/2014/main" id="{04EBB535-409D-4799-B746-F21486225AEE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373" y="2148206"/>
            <a:ext cx="6087428" cy="444655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ounded Rectangle 70">
            <a:extLst>
              <a:ext uri="{FF2B5EF4-FFF2-40B4-BE49-F238E27FC236}">
                <a16:creationId xmlns:a16="http://schemas.microsoft.com/office/drawing/2014/main" id="{661EC6C5-E333-4725-AEAA-E70D55A54A84}"/>
              </a:ext>
            </a:extLst>
          </p:cNvPr>
          <p:cNvSpPr/>
          <p:nvPr/>
        </p:nvSpPr>
        <p:spPr>
          <a:xfrm>
            <a:off x="1593372" y="2148206"/>
            <a:ext cx="6087428" cy="141858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CEE04B-347B-41B7-A6F9-479033A46615}"/>
              </a:ext>
            </a:extLst>
          </p:cNvPr>
          <p:cNvSpPr txBox="1"/>
          <p:nvPr/>
        </p:nvSpPr>
        <p:spPr>
          <a:xfrm>
            <a:off x="8014447" y="635000"/>
            <a:ext cx="38910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MI-Access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Setting authorizations</a:t>
            </a:r>
          </a:p>
        </p:txBody>
      </p:sp>
    </p:spTree>
    <p:extLst>
      <p:ext uri="{BB962C8B-B14F-4D97-AF65-F5344CB8AC3E}">
        <p14:creationId xmlns:p14="http://schemas.microsoft.com/office/powerpoint/2010/main" val="18666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BD39D8A-0C8F-4D95-BFF2-765AF8EA0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7745" y="5628441"/>
            <a:ext cx="2921710" cy="9663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82BB62-F86F-4724-A053-12CADD9238C5}"/>
              </a:ext>
            </a:extLst>
          </p:cNvPr>
          <p:cNvSpPr txBox="1"/>
          <p:nvPr/>
        </p:nvSpPr>
        <p:spPr>
          <a:xfrm>
            <a:off x="152400" y="165100"/>
            <a:ext cx="118872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Current MiLearn Assessments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0" indent="-685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2017 &amp; 2016 M-STEP</a:t>
            </a:r>
          </a:p>
          <a:p>
            <a:pPr marL="685800" marR="0" lvl="0" indent="-685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2017 &amp; 2016 WIDA Access for ELLs 2.0</a:t>
            </a:r>
          </a:p>
          <a:p>
            <a:pPr marL="685800" marR="0" lvl="0" indent="-685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2017 &amp; 2016 WIDA Alternate for ELLs</a:t>
            </a:r>
          </a:p>
          <a:p>
            <a:pPr marL="685800" marR="0" lvl="0" indent="-685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2017 MI-Access</a:t>
            </a:r>
          </a:p>
          <a:p>
            <a:pPr marL="1143000" marR="0" lvl="1" indent="-685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Functional Independence</a:t>
            </a:r>
          </a:p>
          <a:p>
            <a:pPr marL="1143000" marR="0" lvl="1" indent="-685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Supported Independence</a:t>
            </a:r>
          </a:p>
          <a:p>
            <a:pPr marL="1143000" marR="0" lvl="1" indent="-685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Participation</a:t>
            </a:r>
          </a:p>
        </p:txBody>
      </p:sp>
    </p:spTree>
    <p:extLst>
      <p:ext uri="{BB962C8B-B14F-4D97-AF65-F5344CB8AC3E}">
        <p14:creationId xmlns:p14="http://schemas.microsoft.com/office/powerpoint/2010/main" val="587645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B9751-858A-42F2-8115-532230CDF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92321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solidFill>
                  <a:schemeClr val="bg1"/>
                </a:solidFill>
                <a:latin typeface="Gill Sans MT" panose="020B0502020104020203" pitchFamily="34" charset="0"/>
              </a:rPr>
              <a:t>Questions?</a:t>
            </a:r>
            <a:br>
              <a:rPr lang="en-US" sz="7200" dirty="0">
                <a:solidFill>
                  <a:schemeClr val="bg1"/>
                </a:solidFill>
                <a:latin typeface="Gill Sans MT" panose="020B0502020104020203" pitchFamily="34" charset="0"/>
              </a:rPr>
            </a:br>
            <a:br>
              <a:rPr lang="en-US" sz="7200" dirty="0">
                <a:solidFill>
                  <a:schemeClr val="bg1"/>
                </a:solidFill>
                <a:latin typeface="Gill Sans MT" panose="020B0502020104020203" pitchFamily="34" charset="0"/>
              </a:rPr>
            </a:br>
            <a:r>
              <a:rPr lang="en-US" sz="5400" dirty="0">
                <a:solidFill>
                  <a:schemeClr val="bg1"/>
                </a:solidFill>
                <a:latin typeface="Gill Sans MT" panose="020B0502020104020203" pitchFamily="34" charset="0"/>
              </a:rPr>
              <a:t>hallt@Michigan.gov</a:t>
            </a:r>
            <a:endParaRPr lang="en-US" sz="720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4DA9F90-E5D1-4036-A320-1B5D59870C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79408" y="5632704"/>
            <a:ext cx="2930600" cy="9692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31182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AND </a:t>
            </a:r>
            <a:r>
              <a:rPr lang="en-US" dirty="0" err="1"/>
              <a:t>uPDATED</a:t>
            </a:r>
            <a:r>
              <a:rPr lang="en-US" dirty="0"/>
              <a:t> Integrations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53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Updates</a:t>
            </a:r>
          </a:p>
          <a:p>
            <a:r>
              <a:rPr lang="en-US" dirty="0"/>
              <a:t>Support Updates</a:t>
            </a:r>
          </a:p>
          <a:p>
            <a:r>
              <a:rPr lang="en-US" dirty="0"/>
              <a:t>New/Highlighted Features</a:t>
            </a:r>
          </a:p>
          <a:p>
            <a:r>
              <a:rPr lang="en-US" dirty="0"/>
              <a:t>Integration Updates</a:t>
            </a:r>
          </a:p>
          <a:p>
            <a:r>
              <a:rPr lang="en-US" dirty="0"/>
              <a:t>Items in Development</a:t>
            </a:r>
          </a:p>
          <a:p>
            <a:r>
              <a:rPr lang="en-US" dirty="0"/>
              <a:t>Actionable Data Updates</a:t>
            </a:r>
          </a:p>
          <a:p>
            <a:r>
              <a:rPr lang="en-US" dirty="0"/>
              <a:t>Q&amp;A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9899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94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FF5E6-EC7D-4B27-8E29-CD441D6BC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Featured vendor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E56D1-D879-4771-9CF0-21AF6E901B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Andrew VanWylen</a:t>
            </a:r>
          </a:p>
          <a:p>
            <a:r>
              <a:rPr lang="en-US" dirty="0"/>
              <a:t>Product Owner, </a:t>
            </a:r>
            <a:r>
              <a:rPr lang="en-US" dirty="0" err="1"/>
              <a:t>Eidex</a:t>
            </a:r>
            <a:endParaRPr lang="en-US" dirty="0"/>
          </a:p>
          <a:p>
            <a:r>
              <a:rPr lang="en-US" dirty="0"/>
              <a:t>eidexinsights.com</a:t>
            </a:r>
          </a:p>
          <a:p>
            <a:r>
              <a:rPr lang="en-US" dirty="0"/>
              <a:t>avanwylen@eidexinsights.com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Dashboard and SGP Tool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362152-2CD7-4078-AE4B-E41E97DAA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308" b="21466"/>
          <a:stretch/>
        </p:blipFill>
        <p:spPr>
          <a:xfrm>
            <a:off x="5600700" y="887848"/>
            <a:ext cx="5514975" cy="321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9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F28967-A82D-464B-91DC-32D47D4D3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625827"/>
              </p:ext>
            </p:extLst>
          </p:nvPr>
        </p:nvGraphicFramePr>
        <p:xfrm>
          <a:off x="2005371" y="195840"/>
          <a:ext cx="8128000" cy="5908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462885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882153539"/>
                    </a:ext>
                  </a:extLst>
                </a:gridCol>
              </a:tblGrid>
              <a:tr h="390617">
                <a:tc>
                  <a:txBody>
                    <a:bodyPr/>
                    <a:lstStyle/>
                    <a:p>
                      <a:r>
                        <a:rPr lang="en-US" dirty="0"/>
                        <a:t>Vendor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73254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Algebra Nation – API Integration of Student and Staff Roster data.  SSO Capability for Google and Microsoft 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194610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Eidex</a:t>
                      </a:r>
                      <a:r>
                        <a:rPr lang="en-US" dirty="0"/>
                        <a:t> – API Integration to provide dashboards for districts as well as SGP tool.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75219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SAS EVAAS – API integration to provide student, staff and </a:t>
                      </a:r>
                      <a:r>
                        <a:rPr lang="en-US"/>
                        <a:t>assessment data for VAM tool.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256530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Schoolzilla</a:t>
                      </a:r>
                      <a:r>
                        <a:rPr lang="en-US" dirty="0"/>
                        <a:t> – API integration to provide dashboards for districts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10439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Career Cruising/</a:t>
                      </a:r>
                      <a:r>
                        <a:rPr lang="en-US" dirty="0" err="1"/>
                        <a:t>Xello</a:t>
                      </a:r>
                      <a:r>
                        <a:rPr lang="en-US" dirty="0"/>
                        <a:t> – API Integration for student roster and transcript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633907"/>
                  </a:ext>
                </a:extLst>
              </a:tr>
            </a:tbl>
          </a:graphicData>
        </a:graphic>
      </p:graphicFrame>
      <p:pic>
        <p:nvPicPr>
          <p:cNvPr id="2050" name="Picture 2" descr="Image result for algebra nation">
            <a:extLst>
              <a:ext uri="{FF2B5EF4-FFF2-40B4-BE49-F238E27FC236}">
                <a16:creationId xmlns:a16="http://schemas.microsoft.com/office/drawing/2014/main" id="{4355ABED-4DF0-4DFD-9229-84845670D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552" y="690208"/>
            <a:ext cx="1552198" cy="94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schoolzilla">
            <a:extLst>
              <a:ext uri="{FF2B5EF4-FFF2-40B4-BE49-F238E27FC236}">
                <a16:creationId xmlns:a16="http://schemas.microsoft.com/office/drawing/2014/main" id="{231B352C-0D99-4874-8B4C-46DC09444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441" y="3975133"/>
            <a:ext cx="3385724" cy="105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3D4D2A0-39A7-4376-BEAC-25FA5F304E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308" b="21466"/>
          <a:stretch/>
        </p:blipFill>
        <p:spPr>
          <a:xfrm>
            <a:off x="3320780" y="1881825"/>
            <a:ext cx="1552198" cy="903789"/>
          </a:xfrm>
          <a:prstGeom prst="rect">
            <a:avLst/>
          </a:prstGeom>
        </p:spPr>
      </p:pic>
      <p:pic>
        <p:nvPicPr>
          <p:cNvPr id="9" name="Picture 30" descr="Image result for career cruising">
            <a:extLst>
              <a:ext uri="{FF2B5EF4-FFF2-40B4-BE49-F238E27FC236}">
                <a16:creationId xmlns:a16="http://schemas.microsoft.com/office/drawing/2014/main" id="{3A10A740-0642-454C-BE7C-0446F153B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718" y="5355614"/>
            <a:ext cx="2138364" cy="49406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81D806-CE57-401F-8E00-CD5362C488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2521" y="5257552"/>
            <a:ext cx="1764610" cy="6035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18F324-4A61-46BD-B634-C4FF1E4D48F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4083" y="2956189"/>
            <a:ext cx="1899338" cy="8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5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F28967-A82D-464B-91DC-32D47D4D3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896152"/>
              </p:ext>
            </p:extLst>
          </p:nvPr>
        </p:nvGraphicFramePr>
        <p:xfrm>
          <a:off x="1886236" y="323613"/>
          <a:ext cx="8128000" cy="5625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462885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882153539"/>
                    </a:ext>
                  </a:extLst>
                </a:gridCol>
              </a:tblGrid>
              <a:tr h="390617">
                <a:tc>
                  <a:txBody>
                    <a:bodyPr/>
                    <a:lstStyle/>
                    <a:p>
                      <a:r>
                        <a:rPr lang="en-US" dirty="0"/>
                        <a:t>Vendor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73254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BrightArrow</a:t>
                      </a:r>
                      <a:r>
                        <a:rPr lang="en-US" dirty="0"/>
                        <a:t> Alert – Full API Integration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313836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DNA and ISE – Roster integration via API expected this fall.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194610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MealMagic</a:t>
                      </a:r>
                      <a:r>
                        <a:rPr lang="en-US" dirty="0"/>
                        <a:t> – Full API Integration.  $250 per year if self-hosted, free if </a:t>
                      </a:r>
                      <a:r>
                        <a:rPr lang="en-US" dirty="0" err="1"/>
                        <a:t>MealMagic</a:t>
                      </a:r>
                      <a:r>
                        <a:rPr lang="en-US" dirty="0"/>
                        <a:t> hosted.  Bi-directional.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75219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NWEA – Assessment data via Ed-Fi XML.  Expanded API expected by December.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10439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SWIS - CSV Integration of roster data.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348134"/>
                  </a:ext>
                </a:extLst>
              </a:tr>
            </a:tbl>
          </a:graphicData>
        </a:graphic>
      </p:graphicFrame>
      <p:pic>
        <p:nvPicPr>
          <p:cNvPr id="10" name="Picture 40" descr="Image result for swis pbis">
            <a:extLst>
              <a:ext uri="{FF2B5EF4-FFF2-40B4-BE49-F238E27FC236}">
                <a16:creationId xmlns:a16="http://schemas.microsoft.com/office/drawing/2014/main" id="{32DEF787-57ED-4339-8B2A-5495728A54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0" t="15352" r="10136" b="17334"/>
          <a:stretch/>
        </p:blipFill>
        <p:spPr bwMode="auto">
          <a:xfrm>
            <a:off x="3044571" y="4937471"/>
            <a:ext cx="2040568" cy="95008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Image result for illuminate special education">
            <a:extLst>
              <a:ext uri="{FF2B5EF4-FFF2-40B4-BE49-F238E27FC236}">
                <a16:creationId xmlns:a16="http://schemas.microsoft.com/office/drawing/2014/main" id="{1B5164D8-FBF1-4CE2-97E8-5EF7BFFE8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871" y="1966759"/>
            <a:ext cx="3944865" cy="53444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DCF4B9-0BCC-47F0-94A8-37A03B195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814" y="2870655"/>
            <a:ext cx="3460206" cy="932633"/>
          </a:xfrm>
          <a:prstGeom prst="roundRect">
            <a:avLst/>
          </a:prstGeom>
        </p:spPr>
      </p:pic>
      <p:pic>
        <p:nvPicPr>
          <p:cNvPr id="13" name="Picture 42" descr="Image result for nwea">
            <a:extLst>
              <a:ext uri="{FF2B5EF4-FFF2-40B4-BE49-F238E27FC236}">
                <a16:creationId xmlns:a16="http://schemas.microsoft.com/office/drawing/2014/main" id="{DE1CFC9C-B60E-445C-9EAF-45A015A8DB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6" b="25683"/>
          <a:stretch/>
        </p:blipFill>
        <p:spPr bwMode="auto">
          <a:xfrm>
            <a:off x="3248328" y="3926018"/>
            <a:ext cx="1395949" cy="95008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brightarrow">
            <a:extLst>
              <a:ext uri="{FF2B5EF4-FFF2-40B4-BE49-F238E27FC236}">
                <a16:creationId xmlns:a16="http://schemas.microsoft.com/office/drawing/2014/main" id="{C9C9B9BD-28A5-4B13-A22E-B63FBCBEE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453" y="802610"/>
            <a:ext cx="1680805" cy="8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673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F28967-A82D-464B-91DC-32D47D4D3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674939"/>
              </p:ext>
            </p:extLst>
          </p:nvPr>
        </p:nvGraphicFramePr>
        <p:xfrm>
          <a:off x="1886236" y="323613"/>
          <a:ext cx="8128000" cy="5767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462885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882153539"/>
                    </a:ext>
                  </a:extLst>
                </a:gridCol>
              </a:tblGrid>
              <a:tr h="390617">
                <a:tc>
                  <a:txBody>
                    <a:bodyPr/>
                    <a:lstStyle/>
                    <a:p>
                      <a:r>
                        <a:rPr lang="en-US" dirty="0"/>
                        <a:t>Vendor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73254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aimsWebPlus</a:t>
                      </a:r>
                      <a:r>
                        <a:rPr lang="en-US" dirty="0"/>
                        <a:t> – API Integration for roster.  Planned CSV file assessment import.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313836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Kindergarten Readiness Assessment (KRA) – API Integration for Roster (July), Assessment data return (November)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194610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Follett Destiny Library Manager – OneRoster API for populating of staff and student data.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75219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DIBELS Next – API Integration for Roster data.  CSV integration planned for assessment data.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10439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USA Scheduler – Population of student and scheduled data via Ed-Fi API.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348134"/>
                  </a:ext>
                </a:extLst>
              </a:tr>
            </a:tbl>
          </a:graphicData>
        </a:graphic>
      </p:graphicFrame>
      <p:pic>
        <p:nvPicPr>
          <p:cNvPr id="9" name="Picture 44" descr="Image result for aimswebplus">
            <a:extLst>
              <a:ext uri="{FF2B5EF4-FFF2-40B4-BE49-F238E27FC236}">
                <a16:creationId xmlns:a16="http://schemas.microsoft.com/office/drawing/2014/main" id="{514CD63E-F98F-40EB-98CC-1DF0A0BD6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637" y="864999"/>
            <a:ext cx="2844037" cy="76536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036DAE-546E-4448-8B5A-1F6CA638A1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778" y="1812128"/>
            <a:ext cx="914097" cy="887727"/>
          </a:xfrm>
          <a:prstGeom prst="rect">
            <a:avLst/>
          </a:prstGeom>
        </p:spPr>
      </p:pic>
      <p:pic>
        <p:nvPicPr>
          <p:cNvPr id="15" name="Picture 36" descr="Image result for follett destiny library">
            <a:extLst>
              <a:ext uri="{FF2B5EF4-FFF2-40B4-BE49-F238E27FC236}">
                <a16:creationId xmlns:a16="http://schemas.microsoft.com/office/drawing/2014/main" id="{ACBBC9AA-403F-40F6-A97B-5B72C7F29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261" y="3107400"/>
            <a:ext cx="2646787" cy="71789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2" descr="Image result for usa scheduler master schedule">
            <a:extLst>
              <a:ext uri="{FF2B5EF4-FFF2-40B4-BE49-F238E27FC236}">
                <a16:creationId xmlns:a16="http://schemas.microsoft.com/office/drawing/2014/main" id="{FF9A3998-FABE-42BD-B30F-E090C9153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036" y="5101908"/>
            <a:ext cx="2319441" cy="94824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dynamic measurement group">
            <a:extLst>
              <a:ext uri="{FF2B5EF4-FFF2-40B4-BE49-F238E27FC236}">
                <a16:creationId xmlns:a16="http://schemas.microsoft.com/office/drawing/2014/main" id="{8D54D2D3-CAE8-4DD5-BF62-3A82CF60A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036" y="4077190"/>
            <a:ext cx="2319442" cy="81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67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Items in development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8931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B1211-1475-41DA-B02A-2F3276DFE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954057"/>
            <a:ext cx="8534400" cy="1507067"/>
          </a:xfrm>
        </p:spPr>
        <p:txBody>
          <a:bodyPr/>
          <a:lstStyle/>
          <a:p>
            <a:r>
              <a:rPr lang="en-US" dirty="0"/>
              <a:t>MSDS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6AC47-E57C-4B4A-B67C-2AF2892D8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48627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Looking for two districts per SIS system to pilot state reporting</a:t>
            </a:r>
          </a:p>
          <a:p>
            <a:pPr lvl="1"/>
            <a:r>
              <a:rPr lang="en-US" dirty="0"/>
              <a:t>One typical K-12</a:t>
            </a:r>
          </a:p>
          <a:p>
            <a:pPr lvl="1"/>
            <a:r>
              <a:rPr lang="en-US" dirty="0"/>
              <a:t>One ISD</a:t>
            </a:r>
          </a:p>
          <a:p>
            <a:r>
              <a:rPr lang="en-US" dirty="0"/>
              <a:t>Parallel submissions to CEPI in the fall</a:t>
            </a:r>
          </a:p>
          <a:p>
            <a:pPr lvl="1"/>
            <a:r>
              <a:rPr lang="en-US" dirty="0"/>
              <a:t>Data hub to CEPI test site</a:t>
            </a:r>
          </a:p>
          <a:p>
            <a:pPr lvl="1"/>
            <a:r>
              <a:rPr lang="en-US" dirty="0"/>
              <a:t>Normal production submission from SIS to CEPI</a:t>
            </a:r>
          </a:p>
          <a:p>
            <a:r>
              <a:rPr lang="en-US" dirty="0"/>
              <a:t>Will test out</a:t>
            </a:r>
          </a:p>
          <a:p>
            <a:pPr lvl="1"/>
            <a:r>
              <a:rPr lang="en-US" dirty="0"/>
              <a:t>Vendor data submission</a:t>
            </a:r>
          </a:p>
          <a:p>
            <a:pPr lvl="1"/>
            <a:r>
              <a:rPr lang="en-US" dirty="0"/>
              <a:t>Error check process/reports</a:t>
            </a:r>
          </a:p>
          <a:p>
            <a:pPr lvl="1"/>
            <a:r>
              <a:rPr lang="en-US" dirty="0"/>
              <a:t>Data hub reports</a:t>
            </a:r>
          </a:p>
          <a:p>
            <a:pPr lvl="1"/>
            <a:r>
              <a:rPr lang="en-US" dirty="0"/>
              <a:t>File creation</a:t>
            </a:r>
          </a:p>
          <a:p>
            <a:pPr lvl="1"/>
            <a:r>
              <a:rPr lang="en-US" dirty="0"/>
              <a:t>Comparison tool</a:t>
            </a:r>
          </a:p>
          <a:p>
            <a:r>
              <a:rPr lang="en-US" dirty="0"/>
              <a:t>Planning for a production submission in the spring</a:t>
            </a:r>
          </a:p>
        </p:txBody>
      </p:sp>
    </p:spTree>
    <p:extLst>
      <p:ext uri="{BB962C8B-B14F-4D97-AF65-F5344CB8AC3E}">
        <p14:creationId xmlns:p14="http://schemas.microsoft.com/office/powerpoint/2010/main" val="3326421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assessment loading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32832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Large M-Step logo">
            <a:extLst>
              <a:ext uri="{FF2B5EF4-FFF2-40B4-BE49-F238E27FC236}">
                <a16:creationId xmlns:a16="http://schemas.microsoft.com/office/drawing/2014/main" id="{BED3DF1A-C1C4-4772-AC0F-A8B5C0DA0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96" y="2128704"/>
            <a:ext cx="4720674" cy="228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wida">
            <a:extLst>
              <a:ext uri="{FF2B5EF4-FFF2-40B4-BE49-F238E27FC236}">
                <a16:creationId xmlns:a16="http://schemas.microsoft.com/office/drawing/2014/main" id="{E815ED5F-86CC-45AB-8445-BE379065E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620" y="2023005"/>
            <a:ext cx="4762500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368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Actionable Data UPDATE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7814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F82CB-D630-3B48-AD61-4B39E29F6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MiRead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950A3-7A76-5541-BE64-34364A375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855" y="0"/>
            <a:ext cx="6186144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594132-6720-604F-9DE8-948838781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37"/>
          <a:stretch/>
        </p:blipFill>
        <p:spPr>
          <a:xfrm>
            <a:off x="3804333" y="0"/>
            <a:ext cx="6186144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73A499-B5FF-2F44-A806-822A468C09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703"/>
          <a:stretch/>
        </p:blipFill>
        <p:spPr>
          <a:xfrm>
            <a:off x="4561335" y="0"/>
            <a:ext cx="6320059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95FBB0-AA6D-E642-B4D6-B9963475A0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743" y="0"/>
            <a:ext cx="6521223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EC612A-1FC3-E748-A562-983CF5EF3C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051" y="0"/>
            <a:ext cx="61799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1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Q&amp;A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68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52EB9C7-8013-4657-8398-C845CD31F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266849"/>
              </p:ext>
            </p:extLst>
          </p:nvPr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275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204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479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31%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23%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54%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579,768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419,150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998,918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 dirty="0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66%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7FBBD489-A7EF-4094-A5DB-2D52732E5557}"/>
              </a:ext>
            </a:extLst>
          </p:cNvPr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/>
              <a:t>Current Participation</a:t>
            </a:r>
            <a:endParaRPr lang="en-US" b="1" dirty="0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46A9335A-2F5C-43D1-B962-639E7C9B1D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3739734"/>
              </p:ext>
            </p:extLst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786B9A3-F74C-48FF-BC5D-652BF89FE2B4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3.5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4" name="Picture 3" descr="A close up of a map&#10;&#10;Description generated with high confidence">
            <a:extLst>
              <a:ext uri="{FF2B5EF4-FFF2-40B4-BE49-F238E27FC236}">
                <a16:creationId xmlns:a16="http://schemas.microsoft.com/office/drawing/2014/main" id="{2705D220-5AFC-434D-B153-FFB41F908F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0763" y="0"/>
            <a:ext cx="5298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434C3-2D40-4441-9A7B-67F291531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Initiatives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36D8B-D306-4B87-B460-D5C5AA589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1211866" cy="3615267"/>
          </a:xfrm>
        </p:spPr>
        <p:txBody>
          <a:bodyPr>
            <a:normAutofit/>
          </a:bodyPr>
          <a:lstStyle/>
          <a:p>
            <a:r>
              <a:rPr lang="en-US" sz="2400" dirty="0" err="1"/>
              <a:t>MiSchoolData</a:t>
            </a:r>
            <a:r>
              <a:rPr lang="en-US" sz="2400" dirty="0"/>
              <a:t> Redesign Grant</a:t>
            </a:r>
          </a:p>
          <a:p>
            <a:pPr lvl="1"/>
            <a:r>
              <a:rPr lang="en-US" sz="2000" dirty="0"/>
              <a:t>Tim Davis selected as </a:t>
            </a:r>
            <a:r>
              <a:rPr lang="en-US" sz="2000" dirty="0" err="1"/>
              <a:t>MiSchoolData</a:t>
            </a:r>
            <a:r>
              <a:rPr lang="en-US" sz="2000" dirty="0"/>
              <a:t> Redesign Grant Coordinator</a:t>
            </a:r>
          </a:p>
          <a:p>
            <a:r>
              <a:rPr lang="en-US" sz="2200" dirty="0"/>
              <a:t>Cloud RFI Responses Received</a:t>
            </a:r>
          </a:p>
          <a:p>
            <a:pPr lvl="1"/>
            <a:r>
              <a:rPr lang="en-US" sz="2000" dirty="0"/>
              <a:t>9 Responses</a:t>
            </a:r>
          </a:p>
          <a:p>
            <a:pPr lvl="1"/>
            <a:r>
              <a:rPr lang="en-US" sz="2000" dirty="0"/>
              <a:t>Leverage the SEN</a:t>
            </a:r>
          </a:p>
          <a:p>
            <a:pPr lvl="1"/>
            <a:r>
              <a:rPr lang="en-US" sz="2000" dirty="0" err="1"/>
              <a:t>MiRead</a:t>
            </a:r>
            <a:r>
              <a:rPr lang="en-US" sz="2000" dirty="0"/>
              <a:t> and </a:t>
            </a:r>
            <a:r>
              <a:rPr lang="en-US" sz="2000" dirty="0" err="1"/>
              <a:t>MiStrategyBank</a:t>
            </a:r>
            <a:r>
              <a:rPr lang="en-US" sz="2000" dirty="0"/>
              <a:t> Hosting</a:t>
            </a:r>
          </a:p>
          <a:p>
            <a:pPr lvl="1"/>
            <a:r>
              <a:rPr lang="en-US" sz="2000" dirty="0"/>
              <a:t>Still evaluating responses</a:t>
            </a:r>
          </a:p>
        </p:txBody>
      </p:sp>
    </p:spTree>
    <p:extLst>
      <p:ext uri="{BB962C8B-B14F-4D97-AF65-F5344CB8AC3E}">
        <p14:creationId xmlns:p14="http://schemas.microsoft.com/office/powerpoint/2010/main" val="781258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Kevin Bullard</a:t>
            </a:r>
            <a:r>
              <a:rPr lang="en-US" sz="2000" dirty="0">
                <a:cs typeface="Aharoni" panose="02010803020104030203" pitchFamily="2" charset="-79"/>
              </a:rPr>
              <a:t>, Data Integration Support Manager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Support structures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6338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69277" y="2631233"/>
            <a:ext cx="5499679" cy="27805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District Welcome Packet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EOY Processes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Edupaths</a:t>
            </a:r>
            <a:endParaRPr lang="en-US" sz="20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3074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05D1436-E1E0-42DB-83DB-03935B0B1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748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665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District Welcome Packet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264596"/>
            <a:ext cx="9911915" cy="45031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2400" u="sng" dirty="0"/>
              <a:t>District Welcome Packet contents (still in draft mode)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Data Hub overview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Onboarding Process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Documentation 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(Signing Agreement, Support, SIS specific onboarding , etc.)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Data Hub Cockpit navigation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>
              <a:lnSpc>
                <a:spcPct val="120000"/>
              </a:lnSpc>
            </a:pPr>
            <a:r>
              <a:rPr lang="en-US" sz="2400" u="sng" dirty="0"/>
              <a:t>District Welcome Packet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Provided AFTER district has submitted survey data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Availability – Mid June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If you have not submitted your initial survey data please navigate to </a:t>
            </a:r>
            <a:r>
              <a:rPr lang="en-US" sz="2400" dirty="0">
                <a:hlinkClick r:id="rId2"/>
              </a:rPr>
              <a:t>www.midatahub.org</a:t>
            </a:r>
            <a:r>
              <a:rPr lang="en-US" sz="2400" dirty="0"/>
              <a:t> and  click on the “Sign-up for the Michigan Data Hub” logo.</a:t>
            </a:r>
          </a:p>
          <a:p>
            <a:pPr>
              <a:lnSpc>
                <a:spcPct val="120000"/>
              </a:lnSpc>
            </a:pPr>
            <a:endParaRPr lang="en-US" sz="2400" dirty="0"/>
          </a:p>
          <a:p>
            <a:pPr>
              <a:lnSpc>
                <a:spcPct val="120000"/>
              </a:lnSpc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B32B54-88AA-4F52-8A91-783771B104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40" t="15620" r="8537" b="37633"/>
          <a:stretch/>
        </p:blipFill>
        <p:spPr>
          <a:xfrm>
            <a:off x="3934437" y="5697130"/>
            <a:ext cx="2390862" cy="24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49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– EOY Processes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617152"/>
            <a:ext cx="9911915" cy="4150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u="sng" dirty="0"/>
              <a:t>EOY Process documents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Data Hub Cockpit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SIS specific EOY Procedures for Data Hub publishing ONLY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Shared via Basecamp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If you need to confirm or be added to our basecamp tool for communication please email support at support@midatahub.org</a:t>
            </a:r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6057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Edupaths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382249" y="1771275"/>
            <a:ext cx="9424481" cy="385131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Data Hub 101 – Cockpit Application and Data Integration Overview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Logging in/Password Reset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Landing Page navigation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Data Hub Cockpit Navigation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Agreements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User management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Integrations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And much more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Module 1 (Data Hub 101) to be available on or around September 1, 2018.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Will be announced via twitter, website, basecamp, and statewide distribution groups.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23ACA4-7C25-493C-8EEE-1587FABDA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87" y="1613277"/>
            <a:ext cx="12573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44222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MiLearn new 9-1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C5515AE-D1D3-41BC-A3C6-FE295D3A6882}" vid="{5B05F157-2819-46F5-8667-1A83EBA077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4596</TotalTime>
  <Words>762</Words>
  <Application>Microsoft Office PowerPoint</Application>
  <PresentationFormat>Widescreen</PresentationFormat>
  <Paragraphs>176</Paragraphs>
  <Slides>29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1" baseType="lpstr">
      <vt:lpstr>Aharoni</vt:lpstr>
      <vt:lpstr>Arial</vt:lpstr>
      <vt:lpstr>Arial Narrow</vt:lpstr>
      <vt:lpstr>Calibri</vt:lpstr>
      <vt:lpstr>Calibri Light</vt:lpstr>
      <vt:lpstr>Century Gothic</vt:lpstr>
      <vt:lpstr>Courier New</vt:lpstr>
      <vt:lpstr>Gill Sans MT</vt:lpstr>
      <vt:lpstr>Wingdings</vt:lpstr>
      <vt:lpstr>Wingdings 3</vt:lpstr>
      <vt:lpstr>Slice</vt:lpstr>
      <vt:lpstr>MiLearn new 9-17</vt:lpstr>
      <vt:lpstr>District UPDATE Webinar May 2018 </vt:lpstr>
      <vt:lpstr>Agenda</vt:lpstr>
      <vt:lpstr>PowerPoint Presentation</vt:lpstr>
      <vt:lpstr>New Initiatives</vt:lpstr>
      <vt:lpstr>Support structures </vt:lpstr>
      <vt:lpstr>PowerPoint Presentation</vt:lpstr>
      <vt:lpstr>PowerPoint Presentation</vt:lpstr>
      <vt:lpstr>PowerPoint Presentation</vt:lpstr>
      <vt:lpstr>Support Structure –  Edupaths</vt:lpstr>
      <vt:lpstr>New &amp; Highlighted Features </vt:lpstr>
      <vt:lpstr>Highlighted Features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  hallt@Michigan.gov</vt:lpstr>
      <vt:lpstr>New AND uPDATED Integrations </vt:lpstr>
      <vt:lpstr>Featured vendor</vt:lpstr>
      <vt:lpstr>PowerPoint Presentation</vt:lpstr>
      <vt:lpstr>PowerPoint Presentation</vt:lpstr>
      <vt:lpstr>PowerPoint Presentation</vt:lpstr>
      <vt:lpstr>Items in development </vt:lpstr>
      <vt:lpstr>MSDS Reporting</vt:lpstr>
      <vt:lpstr>State assessment loading</vt:lpstr>
      <vt:lpstr>Actionable Data UPDATE </vt:lpstr>
      <vt:lpstr>MiRead</vt:lpstr>
      <vt:lpstr>Q&amp;A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Johnson</dc:creator>
  <cp:lastModifiedBy>Don Dailey</cp:lastModifiedBy>
  <cp:revision>30</cp:revision>
  <dcterms:created xsi:type="dcterms:W3CDTF">2017-10-10T17:04:02Z</dcterms:created>
  <dcterms:modified xsi:type="dcterms:W3CDTF">2018-05-30T14:02:33Z</dcterms:modified>
</cp:coreProperties>
</file>