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333" r:id="rId3"/>
    <p:sldId id="472" r:id="rId4"/>
    <p:sldId id="473" r:id="rId5"/>
    <p:sldId id="474" r:id="rId6"/>
    <p:sldId id="475" r:id="rId7"/>
    <p:sldId id="468" r:id="rId8"/>
    <p:sldId id="476" r:id="rId9"/>
    <p:sldId id="477" r:id="rId10"/>
    <p:sldId id="439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1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5C6192-501E-45AE-8A38-375A9E008A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484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99AE2-7689-45DB-A4F8-A1E2E7C34C5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766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orporate1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0" y="5638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33" y="2976677"/>
            <a:ext cx="2116535" cy="21165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2367077"/>
            <a:ext cx="7772400" cy="43327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Consortium 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1755775"/>
            <a:ext cx="7772400" cy="541338"/>
          </a:xfr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en-US" dirty="0" smtClean="0"/>
              <a:t>Activity Name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193402" y="5238690"/>
            <a:ext cx="4757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i="1" noProof="0" dirty="0" smtClean="0">
                <a:latin typeface="+mn-lt"/>
              </a:rPr>
              <a:t>Technology Readiness in Michigan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1F3EE-CB5C-405B-87FC-0292D6D62E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608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C7749-CB4A-4876-8DB2-89EF60739DC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560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886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2C34E5-C540-4561-A934-43C1A298188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0864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52759E-0BE9-4AA6-8A8B-0405ED14AD2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583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54F4-1CA1-460E-BC57-6E28544995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31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F3AB-2645-4701-BFA9-B0A7B57E36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559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0E233-3BD0-4127-B1E4-7D1EE1BCE2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861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20539-3392-4595-8BD1-C98CB7780CB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222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0AA0-6375-4A25-82E1-0190E124B31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079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BBE-D7E6-4C79-95B7-97528C2DA8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188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E8FA7-2C8A-4050-9B1B-F599201CAD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451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03359-5FA3-4AB0-8356-04D3E6EAC3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7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orporate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endParaRPr lang="en-US" alt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63191CB-4664-4736-9CF3-A01C254A68B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755" y="164589"/>
            <a:ext cx="1511811" cy="15118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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2500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4264" y="1773892"/>
            <a:ext cx="8177543" cy="1105109"/>
          </a:xfrm>
        </p:spPr>
        <p:txBody>
          <a:bodyPr/>
          <a:lstStyle/>
          <a:p>
            <a:r>
              <a:rPr lang="en-US" sz="2800" dirty="0" smtClean="0"/>
              <a:t>TRIG Data Integration Update </a:t>
            </a:r>
          </a:p>
          <a:p>
            <a:r>
              <a:rPr lang="en-US" sz="2800" dirty="0" smtClean="0"/>
              <a:t>for Data System Vendors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Vendor Topics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Visit our website at 22itrig.org for more information</a:t>
            </a:r>
          </a:p>
          <a:p>
            <a:r>
              <a:rPr lang="en-US" dirty="0" smtClean="0"/>
              <a:t>Contact Information</a:t>
            </a:r>
          </a:p>
          <a:p>
            <a:pPr lvl="1"/>
            <a:r>
              <a:rPr lang="en-US" sz="4000" dirty="0" smtClean="0"/>
              <a:t>Don Dailey</a:t>
            </a:r>
          </a:p>
          <a:p>
            <a:pPr lvl="1"/>
            <a:r>
              <a:rPr lang="en-US" sz="4000" smtClean="0">
                <a:hlinkClick r:id="rId2"/>
              </a:rPr>
              <a:t>Don.Dailey@Kresa.org</a:t>
            </a:r>
            <a:endParaRPr lang="en-US" sz="4000" dirty="0" smtClean="0"/>
          </a:p>
          <a:p>
            <a:pPr lvl="1"/>
            <a:r>
              <a:rPr lang="en-US" sz="4000" dirty="0" smtClean="0"/>
              <a:t>269-250-9264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18244"/>
            <a:ext cx="7772400" cy="465498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OneRoster</a:t>
            </a:r>
            <a:r>
              <a:rPr lang="en-US" dirty="0" smtClean="0"/>
              <a:t> and Ed-Fi Update – Eric Jansson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Walkthrough of mapping for educational app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Michigan cockpit application tour and update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Timeline for updates to MI 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 Dynamic Reporting Project Awareness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9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Walkthrough of Mapping for Educational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need to get the following</a:t>
            </a:r>
          </a:p>
          <a:p>
            <a:pPr lvl="1"/>
            <a:r>
              <a:rPr lang="en-US" dirty="0" smtClean="0"/>
              <a:t>Student Id</a:t>
            </a:r>
          </a:p>
          <a:p>
            <a:pPr lvl="1"/>
            <a:r>
              <a:rPr lang="en-US" dirty="0" smtClean="0"/>
              <a:t>Demographics (name, DOB, etc.)</a:t>
            </a:r>
          </a:p>
          <a:p>
            <a:pPr lvl="1"/>
            <a:r>
              <a:rPr lang="en-US" dirty="0" smtClean="0"/>
              <a:t>Grade level</a:t>
            </a:r>
          </a:p>
          <a:p>
            <a:pPr lvl="1"/>
            <a:r>
              <a:rPr lang="en-US" dirty="0" smtClean="0"/>
              <a:t>Class names </a:t>
            </a:r>
          </a:p>
          <a:p>
            <a:pPr lvl="1"/>
            <a:r>
              <a:rPr lang="en-US" dirty="0" smtClean="0"/>
              <a:t>School Year and Grade level for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91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</a:p>
          <a:p>
            <a:r>
              <a:rPr lang="en-US" dirty="0" err="1" smtClean="0"/>
              <a:t>studentSchoolAssociations</a:t>
            </a:r>
            <a:endParaRPr lang="en-US" dirty="0" smtClean="0"/>
          </a:p>
          <a:p>
            <a:r>
              <a:rPr lang="en-US" dirty="0" err="1" smtClean="0"/>
              <a:t>studentSectionAssociations</a:t>
            </a:r>
            <a:endParaRPr lang="en-US" dirty="0" smtClean="0"/>
          </a:p>
          <a:p>
            <a:r>
              <a:rPr lang="en-US" dirty="0" smtClean="0"/>
              <a:t>sections</a:t>
            </a:r>
          </a:p>
          <a:p>
            <a:r>
              <a:rPr lang="en-US" dirty="0" err="1" smtClean="0"/>
              <a:t>courseOfferings</a:t>
            </a:r>
            <a:endParaRPr lang="en-US" dirty="0" smtClean="0"/>
          </a:p>
          <a:p>
            <a:r>
              <a:rPr lang="en-US" dirty="0" smtClean="0"/>
              <a:t>courses</a:t>
            </a:r>
          </a:p>
          <a:p>
            <a:r>
              <a:rPr lang="en-US" dirty="0" smtClean="0"/>
              <a:t>schools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464"/>
            <a:ext cx="7772400" cy="3886200"/>
          </a:xfrm>
        </p:spPr>
        <p:txBody>
          <a:bodyPr/>
          <a:lstStyle/>
          <a:p>
            <a:r>
              <a:rPr lang="en-US" dirty="0" smtClean="0"/>
              <a:t>Student ID could either use </a:t>
            </a:r>
            <a:r>
              <a:rPr lang="en-US" dirty="0" err="1" smtClean="0"/>
              <a:t>studentUniqueId</a:t>
            </a:r>
            <a:r>
              <a:rPr lang="en-US" dirty="0" smtClean="0"/>
              <a:t> or </a:t>
            </a:r>
            <a:r>
              <a:rPr lang="en-US" dirty="0" err="1" smtClean="0"/>
              <a:t>studentIdentificationCodes</a:t>
            </a:r>
            <a:r>
              <a:rPr lang="en-US" dirty="0" smtClean="0"/>
              <a:t> array</a:t>
            </a:r>
          </a:p>
          <a:p>
            <a:r>
              <a:rPr lang="en-US" dirty="0" smtClean="0"/>
              <a:t>Grade level is </a:t>
            </a:r>
            <a:r>
              <a:rPr lang="en-US" dirty="0" err="1" smtClean="0"/>
              <a:t>entryGradeLevelDescriptor</a:t>
            </a:r>
            <a:r>
              <a:rPr lang="en-US" dirty="0" smtClean="0"/>
              <a:t>, and applies to the school year referenced in the API.</a:t>
            </a:r>
          </a:p>
          <a:p>
            <a:r>
              <a:rPr lang="en-US" dirty="0" smtClean="0"/>
              <a:t>Section school years will be limited to data in current school year.  To get prior years, when available, use prior year access via API.</a:t>
            </a:r>
          </a:p>
          <a:p>
            <a:r>
              <a:rPr lang="en-US" dirty="0" smtClean="0"/>
              <a:t>Hoping that </a:t>
            </a:r>
            <a:r>
              <a:rPr lang="en-US" dirty="0" err="1" smtClean="0"/>
              <a:t>SchoolId</a:t>
            </a:r>
            <a:r>
              <a:rPr lang="en-US" dirty="0" smtClean="0"/>
              <a:t> will be state building code, but </a:t>
            </a:r>
            <a:r>
              <a:rPr lang="en-US" dirty="0" err="1" smtClean="0"/>
              <a:t>stateOrganizationId</a:t>
            </a:r>
            <a:r>
              <a:rPr lang="en-US" dirty="0" smtClean="0"/>
              <a:t> is more reliable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837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Cockpit Application Tour/Update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8320"/>
            <a:ext cx="7772400" cy="4812792"/>
          </a:xfrm>
        </p:spPr>
        <p:txBody>
          <a:bodyPr/>
          <a:lstStyle/>
          <a:p>
            <a:r>
              <a:rPr lang="en-US" dirty="0" smtClean="0"/>
              <a:t>SSO</a:t>
            </a:r>
          </a:p>
          <a:p>
            <a:r>
              <a:rPr lang="en-US" dirty="0" smtClean="0"/>
              <a:t>Agreements</a:t>
            </a:r>
          </a:p>
          <a:p>
            <a:r>
              <a:rPr lang="en-US" dirty="0" smtClean="0"/>
              <a:t>Surveys</a:t>
            </a:r>
          </a:p>
          <a:p>
            <a:r>
              <a:rPr lang="en-US" dirty="0" smtClean="0"/>
              <a:t>Integrations and Dashboard Build</a:t>
            </a:r>
          </a:p>
          <a:p>
            <a:r>
              <a:rPr lang="en-US" dirty="0" smtClean="0"/>
              <a:t>Profiles</a:t>
            </a:r>
          </a:p>
          <a:p>
            <a:r>
              <a:rPr lang="en-US" dirty="0" smtClean="0"/>
              <a:t>Revisions and capabilities being built-in</a:t>
            </a:r>
          </a:p>
          <a:p>
            <a:pPr lvl="1"/>
            <a:r>
              <a:rPr lang="en-US" dirty="0" smtClean="0"/>
              <a:t>State Reporting</a:t>
            </a:r>
          </a:p>
          <a:p>
            <a:pPr lvl="1"/>
            <a:r>
              <a:rPr lang="en-US" dirty="0" smtClean="0"/>
              <a:t>Rules Engine</a:t>
            </a:r>
          </a:p>
          <a:p>
            <a:pPr lvl="1"/>
            <a:r>
              <a:rPr lang="en-US" dirty="0" smtClean="0"/>
              <a:t>Reports</a:t>
            </a:r>
          </a:p>
          <a:p>
            <a:r>
              <a:rPr lang="en-US" dirty="0" smtClean="0"/>
              <a:t>School Years</a:t>
            </a:r>
          </a:p>
          <a:p>
            <a:r>
              <a:rPr lang="en-US" dirty="0" smtClean="0"/>
              <a:t>Opt-In for State Items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86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Hub Environments/Timeline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933355"/>
              </p:ext>
            </p:extLst>
          </p:nvPr>
        </p:nvGraphicFramePr>
        <p:xfrm>
          <a:off x="461728" y="1536829"/>
          <a:ext cx="8184332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083">
                  <a:extLst>
                    <a:ext uri="{9D8B030D-6E8A-4147-A177-3AD203B41FA5}">
                      <a16:colId xmlns:a16="http://schemas.microsoft.com/office/drawing/2014/main" val="1559316256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920288350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120415125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223874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782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Statewide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549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Ed-Fi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Version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Pre-Release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276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Sandbox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private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vendor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45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Extensions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7/25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460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Multi-thread fix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886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Profile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Alert 7/25 Others 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406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Composites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305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PATCH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84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2017 Ready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655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Reporting Generation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Fall 2016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55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Dashboards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7/25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227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6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Reporting (SPORT)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state assessment results to parents, students and educators through SIS link</a:t>
            </a:r>
          </a:p>
          <a:p>
            <a:pPr lvl="1"/>
            <a:r>
              <a:rPr lang="en-US" dirty="0" smtClean="0"/>
              <a:t>Successfully piloted with Skyward and MISTAR</a:t>
            </a:r>
          </a:p>
          <a:p>
            <a:r>
              <a:rPr lang="en-US" dirty="0" smtClean="0"/>
              <a:t>Data hubs provide data</a:t>
            </a:r>
          </a:p>
          <a:p>
            <a:pPr lvl="1"/>
            <a:r>
              <a:rPr lang="en-US" dirty="0" smtClean="0"/>
              <a:t>Staff role information – </a:t>
            </a:r>
            <a:r>
              <a:rPr lang="en-US" dirty="0" err="1" smtClean="0"/>
              <a:t>StaffClassificationDescriptor</a:t>
            </a:r>
            <a:endParaRPr lang="en-US" dirty="0" smtClean="0"/>
          </a:p>
          <a:p>
            <a:pPr lvl="1"/>
            <a:r>
              <a:rPr lang="en-US" dirty="0" smtClean="0"/>
              <a:t>Student – Parent relationship data</a:t>
            </a:r>
          </a:p>
          <a:p>
            <a:pPr lvl="1"/>
            <a:r>
              <a:rPr lang="en-US" dirty="0" smtClean="0"/>
              <a:t>Student – Teacher/Class relationship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478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Reporting (SPORT)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4896"/>
            <a:ext cx="7772400" cy="4593336"/>
          </a:xfrm>
        </p:spPr>
        <p:txBody>
          <a:bodyPr/>
          <a:lstStyle/>
          <a:p>
            <a:r>
              <a:rPr lang="en-US" dirty="0" smtClean="0"/>
              <a:t>Feedback from stakeholders (parents, students and educators) has been extremely supportive</a:t>
            </a:r>
          </a:p>
          <a:p>
            <a:r>
              <a:rPr lang="en-US" dirty="0" smtClean="0"/>
              <a:t>Will be expanding usage in the 16-17 school year</a:t>
            </a:r>
          </a:p>
          <a:p>
            <a:r>
              <a:rPr lang="en-US" dirty="0" smtClean="0"/>
              <a:t>Will be planning to work with additional vendors and hoping to get this on the radar of all SIS vendors</a:t>
            </a:r>
          </a:p>
          <a:p>
            <a:r>
              <a:rPr lang="en-US" dirty="0" smtClean="0"/>
              <a:t>SIS vendor lift isn’t insignificant, but involves SIS serving as authentication mechanism and providing redirect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150558"/>
      </p:ext>
    </p:extLst>
  </p:cSld>
  <p:clrMapOvr>
    <a:masterClrMapping/>
  </p:clrMapOvr>
</p:sld>
</file>

<file path=ppt/theme/theme1.xml><?xml version="1.0" encoding="utf-8"?>
<a:theme xmlns:a="http://schemas.openxmlformats.org/drawingml/2006/main" name="TRIG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33CCFF"/>
      </a:accent1>
      <a:accent2>
        <a:srgbClr val="99FF99"/>
      </a:accent2>
      <a:accent3>
        <a:srgbClr val="FFFFFF"/>
      </a:accent3>
      <a:accent4>
        <a:srgbClr val="DADADA"/>
      </a:accent4>
      <a:accent5>
        <a:srgbClr val="ADE2FF"/>
      </a:accent5>
      <a:accent6>
        <a:srgbClr val="8AE78A"/>
      </a:accent6>
      <a:hlink>
        <a:srgbClr val="FFFF99"/>
      </a:hlink>
      <a:folHlink>
        <a:srgbClr val="CCCCFF"/>
      </a:folHlink>
    </a:clrScheme>
    <a:fontScheme name="business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usiness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8">
        <a:dk1>
          <a:srgbClr val="808080"/>
        </a:dk1>
        <a:lt1>
          <a:srgbClr val="FFCCFF"/>
        </a:lt1>
        <a:dk2>
          <a:srgbClr val="FFCCCC"/>
        </a:dk2>
        <a:lt2>
          <a:srgbClr val="FFFFFF"/>
        </a:lt2>
        <a:accent1>
          <a:srgbClr val="990066"/>
        </a:accent1>
        <a:accent2>
          <a:srgbClr val="9C001A"/>
        </a:accent2>
        <a:accent3>
          <a:srgbClr val="FFE2E2"/>
        </a:accent3>
        <a:accent4>
          <a:srgbClr val="DAAEDA"/>
        </a:accent4>
        <a:accent5>
          <a:srgbClr val="CAAAB8"/>
        </a:accent5>
        <a:accent6>
          <a:srgbClr val="8D0016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TRIG-Template</Template>
  <TotalTime>44138</TotalTime>
  <Words>403</Words>
  <Application>Microsoft Office PowerPoint</Application>
  <PresentationFormat>On-screen Show (4:3)</PresentationFormat>
  <Paragraphs>109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Times New Roman</vt:lpstr>
      <vt:lpstr>Verdana</vt:lpstr>
      <vt:lpstr>Wingdings 2</vt:lpstr>
      <vt:lpstr>TRIG-Template</vt:lpstr>
      <vt:lpstr>PowerPoint Presentation</vt:lpstr>
      <vt:lpstr>Agenda</vt:lpstr>
      <vt:lpstr>Walkthrough of Mapping for Educational Applications</vt:lpstr>
      <vt:lpstr>Resources Needed</vt:lpstr>
      <vt:lpstr>Notes</vt:lpstr>
      <vt:lpstr>Cockpit Application Tour/Update</vt:lpstr>
      <vt:lpstr>Data Hub Environments/Timeline</vt:lpstr>
      <vt:lpstr>Dynamic Reporting (SPORT)</vt:lpstr>
      <vt:lpstr>Dynamic Reporting (SPORT)</vt:lpstr>
      <vt:lpstr>Questions &amp; Vendor Topics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Hall</dc:creator>
  <cp:lastModifiedBy>Don Dailey</cp:lastModifiedBy>
  <cp:revision>202</cp:revision>
  <cp:lastPrinted>2014-12-08T21:54:43Z</cp:lastPrinted>
  <dcterms:created xsi:type="dcterms:W3CDTF">2014-10-30T14:17:24Z</dcterms:created>
  <dcterms:modified xsi:type="dcterms:W3CDTF">2016-07-20T18:21:01Z</dcterms:modified>
</cp:coreProperties>
</file>