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333" r:id="rId3"/>
    <p:sldId id="472" r:id="rId4"/>
    <p:sldId id="473" r:id="rId5"/>
    <p:sldId id="474" r:id="rId6"/>
    <p:sldId id="478" r:id="rId7"/>
    <p:sldId id="475" r:id="rId8"/>
    <p:sldId id="479" r:id="rId9"/>
    <p:sldId id="468" r:id="rId10"/>
    <p:sldId id="439" r:id="rId1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1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12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5C6192-501E-45AE-8A38-375A9E008A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4849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99AE2-7689-45DB-A4F8-A1E2E7C34C5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4766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9" name="Picture 11" descr="corporate1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0" y="5638800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733" y="2976677"/>
            <a:ext cx="2116535" cy="211653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2367077"/>
            <a:ext cx="7772400" cy="43327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Consortium Name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" y="1755775"/>
            <a:ext cx="7772400" cy="541338"/>
          </a:xfrm>
        </p:spPr>
        <p:txBody>
          <a:bodyPr/>
          <a:lstStyle>
            <a:lvl1pPr marL="0" indent="0" algn="ctr">
              <a:buNone/>
              <a:defRPr sz="3200"/>
            </a:lvl1pPr>
          </a:lstStyle>
          <a:p>
            <a:pPr lvl="0"/>
            <a:r>
              <a:rPr lang="en-US" dirty="0" smtClean="0"/>
              <a:t>Activity Name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2193402" y="5238690"/>
            <a:ext cx="47571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000" i="1" noProof="0" dirty="0" smtClean="0">
                <a:latin typeface="+mn-lt"/>
              </a:rPr>
              <a:t>Technology Readiness in Michigan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1F3EE-CB5C-405B-87FC-0292D6D62E9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6088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8C7749-CB4A-4876-8DB2-89EF60739DCB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560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38862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82C34E5-C540-4561-A934-43C1A298188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08643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652759E-0BE9-4AA6-8A8B-0405ED14AD2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583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E54F4-1CA1-460E-BC57-6E28544995B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1314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A9F3AB-2645-4701-BFA9-B0A7B57E362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25598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0E233-3BD0-4127-B1E4-7D1EE1BCE28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5861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20539-3392-4595-8BD1-C98CB7780CB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222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C0AA0-6375-4A25-82E1-0190E124B31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70794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E4BBE-D7E6-4C79-95B7-97528C2DA8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6188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AE8FA7-2C8A-4050-9B1B-F599201CADE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451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03359-5FA3-4AB0-8356-04D3E6EAC35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7232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corporate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endParaRPr lang="en-US" alt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63191CB-4664-4736-9CF3-A01C254A68B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1755" y="164589"/>
            <a:ext cx="1511811" cy="15118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"/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12500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Comic Sans MS" panose="030F0702030302020204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Don.Dailey@Kresa.or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22itrig.org/activities/data-integration/resources/vendor-resources/" TargetMode="External"/><Relationship Id="rId2" Type="http://schemas.openxmlformats.org/officeDocument/2006/relationships/hyperlink" Target="http://www.michigan.gov/CEP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64264" y="1773892"/>
            <a:ext cx="8177543" cy="1105109"/>
          </a:xfrm>
        </p:spPr>
        <p:txBody>
          <a:bodyPr/>
          <a:lstStyle/>
          <a:p>
            <a:r>
              <a:rPr lang="en-US" sz="2800" dirty="0" smtClean="0"/>
              <a:t>TRIG Data Integration Update </a:t>
            </a:r>
          </a:p>
          <a:p>
            <a:r>
              <a:rPr lang="en-US" sz="2800" dirty="0" smtClean="0"/>
              <a:t>for Data System Vendors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774" y="6122239"/>
            <a:ext cx="1257392" cy="5776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194" y="6122239"/>
            <a:ext cx="1289081" cy="595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Vendor Topics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400" dirty="0"/>
          </a:p>
          <a:p>
            <a:r>
              <a:rPr lang="en-US" dirty="0" smtClean="0"/>
              <a:t>Visit our website at 22itrig.org for more information</a:t>
            </a:r>
          </a:p>
          <a:p>
            <a:r>
              <a:rPr lang="en-US" dirty="0" smtClean="0"/>
              <a:t>Contact Information</a:t>
            </a:r>
          </a:p>
          <a:p>
            <a:pPr lvl="1"/>
            <a:r>
              <a:rPr lang="en-US" sz="4000" dirty="0" smtClean="0"/>
              <a:t>Don Dailey</a:t>
            </a:r>
          </a:p>
          <a:p>
            <a:pPr lvl="1"/>
            <a:r>
              <a:rPr lang="en-US" sz="4000" smtClean="0">
                <a:hlinkClick r:id="rId2"/>
              </a:rPr>
              <a:t>Don.Dailey@Kresa.org</a:t>
            </a:r>
            <a:endParaRPr lang="en-US" sz="4000" dirty="0" smtClean="0"/>
          </a:p>
          <a:p>
            <a:pPr lvl="1"/>
            <a:r>
              <a:rPr lang="en-US" sz="4000" dirty="0" smtClean="0"/>
              <a:t>269-250-9264</a:t>
            </a:r>
            <a:endParaRPr lang="en-US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5194" y="6122239"/>
            <a:ext cx="1289081" cy="5959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774" y="6122239"/>
            <a:ext cx="1257392" cy="57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88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18244"/>
            <a:ext cx="7772400" cy="465498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State Reporting Overview and caveats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Where to find CEPI Business Rules 16-17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Descriptor values and extensions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Status of cleanup of descriptor issues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MSDS Revisions for 2016-17 status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Walkthrough of mappings document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Q &amp; A (Anything not asked earlier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Topic suggestions for next meeting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79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Reporting Overvie</a:t>
            </a:r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768" y="1716024"/>
            <a:ext cx="8174736" cy="3886200"/>
          </a:xfrm>
        </p:spPr>
        <p:txBody>
          <a:bodyPr/>
          <a:lstStyle/>
          <a:p>
            <a:r>
              <a:rPr lang="en-US" dirty="0" smtClean="0"/>
              <a:t>Need for more data for two reasons</a:t>
            </a:r>
          </a:p>
          <a:p>
            <a:pPr lvl="1"/>
            <a:r>
              <a:rPr lang="en-US" dirty="0" smtClean="0"/>
              <a:t>Pilot state reporting for 2016-17</a:t>
            </a:r>
          </a:p>
          <a:p>
            <a:pPr lvl="1"/>
            <a:r>
              <a:rPr lang="en-US" dirty="0" smtClean="0"/>
              <a:t>EWS Dashboards</a:t>
            </a:r>
          </a:p>
          <a:p>
            <a:pPr lvl="2"/>
            <a:r>
              <a:rPr lang="en-US" dirty="0" smtClean="0"/>
              <a:t>Attendance</a:t>
            </a:r>
          </a:p>
          <a:p>
            <a:pPr lvl="2"/>
            <a:r>
              <a:rPr lang="en-US" dirty="0" smtClean="0"/>
              <a:t>Discipline</a:t>
            </a:r>
          </a:p>
          <a:p>
            <a:pPr lvl="2"/>
            <a:r>
              <a:rPr lang="en-US" dirty="0" smtClean="0"/>
              <a:t>Grades</a:t>
            </a:r>
          </a:p>
          <a:p>
            <a:r>
              <a:rPr lang="en-US" dirty="0" smtClean="0"/>
              <a:t>DLP has created extensions for 15-16 rules</a:t>
            </a:r>
          </a:p>
          <a:p>
            <a:r>
              <a:rPr lang="en-US" dirty="0"/>
              <a:t>Descriptors have been updated over time and needed cleanup</a:t>
            </a:r>
          </a:p>
          <a:p>
            <a:r>
              <a:rPr lang="en-US" dirty="0" smtClean="0"/>
              <a:t>Work is being completed to generate MSDS XML files from data hubs to pilot this year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8912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24" y="1761744"/>
            <a:ext cx="8037576" cy="3886200"/>
          </a:xfrm>
        </p:spPr>
        <p:txBody>
          <a:bodyPr/>
          <a:lstStyle/>
          <a:p>
            <a:r>
              <a:rPr lang="en-US" dirty="0" smtClean="0"/>
              <a:t>Still need to update extensions for 16-17 </a:t>
            </a:r>
          </a:p>
          <a:p>
            <a:r>
              <a:rPr lang="en-US" dirty="0" smtClean="0"/>
              <a:t>Generation of state reporting from the data hubs is for pilot work this year only</a:t>
            </a:r>
          </a:p>
          <a:p>
            <a:r>
              <a:rPr lang="en-US" dirty="0" smtClean="0"/>
              <a:t>We are not receiving sufficient data from most vendors to allow us to do that perfectly</a:t>
            </a:r>
          </a:p>
          <a:p>
            <a:r>
              <a:rPr lang="en-US" dirty="0" smtClean="0"/>
              <a:t>Expecting the process to improve over the school year</a:t>
            </a:r>
          </a:p>
          <a:p>
            <a:r>
              <a:rPr lang="en-US" dirty="0" smtClean="0"/>
              <a:t>Not required to go through hubs at any point, but potential to save time and effort for vendors if we can conquer this</a:t>
            </a:r>
          </a:p>
          <a:p>
            <a:r>
              <a:rPr lang="en-US" dirty="0" smtClean="0"/>
              <a:t>Low hanging fruit is business rules error check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22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CEPI Business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07464"/>
            <a:ext cx="7772400" cy="3886200"/>
          </a:xfrm>
        </p:spPr>
        <p:txBody>
          <a:bodyPr/>
          <a:lstStyle/>
          <a:p>
            <a:r>
              <a:rPr lang="en-US" dirty="0" smtClean="0"/>
              <a:t>Found on </a:t>
            </a:r>
            <a:r>
              <a:rPr lang="en-US" dirty="0" smtClean="0">
                <a:hlinkClick r:id="rId2"/>
              </a:rPr>
              <a:t>www.Michigan.gov/CEPI</a:t>
            </a:r>
            <a:r>
              <a:rPr lang="en-US" dirty="0" smtClean="0"/>
              <a:t> website</a:t>
            </a:r>
          </a:p>
          <a:p>
            <a:r>
              <a:rPr lang="en-US" dirty="0" smtClean="0"/>
              <a:t>Direct link in TRIG </a:t>
            </a:r>
            <a:r>
              <a:rPr lang="en-US" dirty="0"/>
              <a:t>Vendor Resources  </a:t>
            </a:r>
            <a:r>
              <a:rPr lang="en-US" dirty="0">
                <a:hlinkClick r:id="rId3"/>
              </a:rPr>
              <a:t>http://22itrig.org/activities/data-integration/resources/vendor-resources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Walkthrough of one component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837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Spreadsheet of 16-17 data hub descriptor values</a:t>
            </a:r>
          </a:p>
          <a:p>
            <a:r>
              <a:rPr lang="en-US" dirty="0" smtClean="0"/>
              <a:t>Cleanup of those values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err="1" smtClean="0"/>
              <a:t>AccomodationDescriptor</a:t>
            </a:r>
            <a:endParaRPr lang="en-US" dirty="0" smtClean="0"/>
          </a:p>
          <a:p>
            <a:pPr lvl="1"/>
            <a:r>
              <a:rPr lang="en-US" dirty="0" err="1" smtClean="0"/>
              <a:t>GradeLevelDescriptor</a:t>
            </a:r>
            <a:endParaRPr lang="en-US" dirty="0" smtClean="0"/>
          </a:p>
          <a:p>
            <a:pPr lvl="1"/>
            <a:r>
              <a:rPr lang="en-US" dirty="0" err="1" smtClean="0"/>
              <a:t>StudentCharacteristicDescriptor</a:t>
            </a:r>
            <a:r>
              <a:rPr lang="en-US" dirty="0" smtClean="0"/>
              <a:t> missing shelter types for homeless – use </a:t>
            </a:r>
            <a:r>
              <a:rPr lang="en-US" dirty="0" err="1" smtClean="0"/>
              <a:t>HomelessDescriptor</a:t>
            </a:r>
            <a:endParaRPr lang="en-US" dirty="0" smtClean="0"/>
          </a:p>
          <a:p>
            <a:pPr lvl="1"/>
            <a:r>
              <a:rPr lang="en-US" dirty="0" err="1" smtClean="0"/>
              <a:t>SchoolFoodServicesEligibility</a:t>
            </a:r>
            <a:r>
              <a:rPr lang="en-US" dirty="0" smtClean="0"/>
              <a:t> – which to use Free or 1, or does it matter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464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2016-17 CEPI Business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98320"/>
            <a:ext cx="7772400" cy="4812792"/>
          </a:xfrm>
        </p:spPr>
        <p:txBody>
          <a:bodyPr/>
          <a:lstStyle/>
          <a:p>
            <a:r>
              <a:rPr lang="en-US" dirty="0" smtClean="0"/>
              <a:t>Small number of changes per state document</a:t>
            </a:r>
          </a:p>
          <a:p>
            <a:r>
              <a:rPr lang="en-US" dirty="0" smtClean="0"/>
              <a:t>Will note each as we go through</a:t>
            </a:r>
          </a:p>
          <a:p>
            <a:r>
              <a:rPr lang="en-US" dirty="0" smtClean="0"/>
              <a:t>Will be contracting with DLP to create needed extensions and update the extract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686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Walkthrough of Mappings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Alphabetically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250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Hub Environments/Timeline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448178"/>
              </p:ext>
            </p:extLst>
          </p:nvPr>
        </p:nvGraphicFramePr>
        <p:xfrm>
          <a:off x="461728" y="1536829"/>
          <a:ext cx="8184332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083">
                  <a:extLst>
                    <a:ext uri="{9D8B030D-6E8A-4147-A177-3AD203B41FA5}">
                      <a16:colId xmlns:a16="http://schemas.microsoft.com/office/drawing/2014/main" val="1559316256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920288350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1120415125"/>
                    </a:ext>
                  </a:extLst>
                </a:gridCol>
                <a:gridCol w="2046083">
                  <a:extLst>
                    <a:ext uri="{9D8B030D-6E8A-4147-A177-3AD203B41FA5}">
                      <a16:colId xmlns:a16="http://schemas.microsoft.com/office/drawing/2014/main" val="1223874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5782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Location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KRESA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KRESA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5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Statewide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549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Ed-Fi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Version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Final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Final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2.0 Pre-Release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4276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Sandbox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Yes, private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Yes, vendor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14542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State Extensions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MSDS 7/25 for EEM, REP, FID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2460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Multi-thread fix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2886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Profile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Support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 (Alert)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 (Alert)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 (Alert)</a:t>
                      </a:r>
                    </a:p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Others </a:t>
                      </a:r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406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Composites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9305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PATCH Support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584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2017 Ready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7/5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9655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State Reporting Generation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TBD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By</a:t>
                      </a:r>
                      <a:r>
                        <a:rPr lang="en-US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Fall 2016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255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Dashboards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Yes-Partial</a:t>
                      </a:r>
                      <a:endParaRPr lang="en-US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227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864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IG-Template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33CCFF"/>
      </a:accent1>
      <a:accent2>
        <a:srgbClr val="99FF99"/>
      </a:accent2>
      <a:accent3>
        <a:srgbClr val="FFFFFF"/>
      </a:accent3>
      <a:accent4>
        <a:srgbClr val="DADADA"/>
      </a:accent4>
      <a:accent5>
        <a:srgbClr val="ADE2FF"/>
      </a:accent5>
      <a:accent6>
        <a:srgbClr val="8AE78A"/>
      </a:accent6>
      <a:hlink>
        <a:srgbClr val="FFFF99"/>
      </a:hlink>
      <a:folHlink>
        <a:srgbClr val="CCCCFF"/>
      </a:folHlink>
    </a:clrScheme>
    <a:fontScheme name="business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business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usiness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ss1 8">
        <a:dk1>
          <a:srgbClr val="808080"/>
        </a:dk1>
        <a:lt1>
          <a:srgbClr val="FFCCFF"/>
        </a:lt1>
        <a:dk2>
          <a:srgbClr val="FFCCCC"/>
        </a:dk2>
        <a:lt2>
          <a:srgbClr val="FFFFFF"/>
        </a:lt2>
        <a:accent1>
          <a:srgbClr val="990066"/>
        </a:accent1>
        <a:accent2>
          <a:srgbClr val="9C001A"/>
        </a:accent2>
        <a:accent3>
          <a:srgbClr val="FFE2E2"/>
        </a:accent3>
        <a:accent4>
          <a:srgbClr val="DAAEDA"/>
        </a:accent4>
        <a:accent5>
          <a:srgbClr val="CAAAB8"/>
        </a:accent5>
        <a:accent6>
          <a:srgbClr val="8D0016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TRIG-Template</Template>
  <TotalTime>44190</TotalTime>
  <Words>397</Words>
  <Application>Microsoft Office PowerPoint</Application>
  <PresentationFormat>On-screen Show (4:3)</PresentationFormat>
  <Paragraphs>104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Comic Sans MS</vt:lpstr>
      <vt:lpstr>Times New Roman</vt:lpstr>
      <vt:lpstr>Verdana</vt:lpstr>
      <vt:lpstr>Wingdings 2</vt:lpstr>
      <vt:lpstr>TRIG-Template</vt:lpstr>
      <vt:lpstr>PowerPoint Presentation</vt:lpstr>
      <vt:lpstr>Agenda</vt:lpstr>
      <vt:lpstr>State Reporting Overview</vt:lpstr>
      <vt:lpstr>Caveats</vt:lpstr>
      <vt:lpstr>CEPI Business Rules</vt:lpstr>
      <vt:lpstr>Descriptors</vt:lpstr>
      <vt:lpstr>2016-17 CEPI Business Rules</vt:lpstr>
      <vt:lpstr>Walkthrough of Mappings</vt:lpstr>
      <vt:lpstr>Data Hub Environments/Timeline</vt:lpstr>
      <vt:lpstr>Questions &amp; Vendor Topics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Hall</dc:creator>
  <cp:lastModifiedBy>Don Dailey</cp:lastModifiedBy>
  <cp:revision>208</cp:revision>
  <cp:lastPrinted>2014-12-08T21:54:43Z</cp:lastPrinted>
  <dcterms:created xsi:type="dcterms:W3CDTF">2014-10-30T14:17:24Z</dcterms:created>
  <dcterms:modified xsi:type="dcterms:W3CDTF">2016-08-24T15:33:56Z</dcterms:modified>
</cp:coreProperties>
</file>