
<file path=[Content_Types].xml><?xml version="1.0" encoding="utf-8"?>
<Types xmlns="http://schemas.openxmlformats.org/package/2006/content-types">
  <Default Extension="jpeg" ContentType="image/jpeg"/>
  <Default Extension="jpg" ContentType="image/jpeg"/>
  <Default Extension="jpg&amp;ehk=6JHvrFdxtuZaOy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  <p:sldMasterId id="2147483696" r:id="rId2"/>
  </p:sldMasterIdLst>
  <p:notesMasterIdLst>
    <p:notesMasterId r:id="rId39"/>
  </p:notesMasterIdLst>
  <p:sldIdLst>
    <p:sldId id="260" r:id="rId3"/>
    <p:sldId id="284" r:id="rId4"/>
    <p:sldId id="427" r:id="rId5"/>
    <p:sldId id="286" r:id="rId6"/>
    <p:sldId id="374" r:id="rId7"/>
    <p:sldId id="275" r:id="rId8"/>
    <p:sldId id="276" r:id="rId9"/>
    <p:sldId id="439" r:id="rId10"/>
    <p:sldId id="278" r:id="rId11"/>
    <p:sldId id="440" r:id="rId12"/>
    <p:sldId id="287" r:id="rId13"/>
    <p:sldId id="288" r:id="rId14"/>
    <p:sldId id="289" r:id="rId15"/>
    <p:sldId id="441" r:id="rId16"/>
    <p:sldId id="350" r:id="rId17"/>
    <p:sldId id="442" r:id="rId18"/>
    <p:sldId id="443" r:id="rId19"/>
    <p:sldId id="377" r:id="rId20"/>
    <p:sldId id="424" r:id="rId21"/>
    <p:sldId id="435" r:id="rId22"/>
    <p:sldId id="296" r:id="rId23"/>
    <p:sldId id="299" r:id="rId24"/>
    <p:sldId id="436" r:id="rId25"/>
    <p:sldId id="290" r:id="rId26"/>
    <p:sldId id="447" r:id="rId27"/>
    <p:sldId id="356" r:id="rId28"/>
    <p:sldId id="428" r:id="rId29"/>
    <p:sldId id="378" r:id="rId30"/>
    <p:sldId id="353" r:id="rId31"/>
    <p:sldId id="354" r:id="rId32"/>
    <p:sldId id="333" r:id="rId33"/>
    <p:sldId id="336" r:id="rId34"/>
    <p:sldId id="446" r:id="rId35"/>
    <p:sldId id="444" r:id="rId36"/>
    <p:sldId id="445" r:id="rId37"/>
    <p:sldId id="314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3C1505-CEF3-42C2-893B-A254268CAC21}" v="52" dt="2019-03-13T17:15:49.3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 Dailey" userId="3342ba4d-c330-458d-8155-cc0e7cebf7c5" providerId="ADAL" clId="{B80202A5-59A1-4D4C-A220-C6049661FDBA}"/>
    <pc:docChg chg="undo custSel mod addSld delSld modSld">
      <pc:chgData name="Don Dailey" userId="3342ba4d-c330-458d-8155-cc0e7cebf7c5" providerId="ADAL" clId="{B80202A5-59A1-4D4C-A220-C6049661FDBA}" dt="2019-03-13T17:15:49.374" v="4065" actId="20577"/>
      <pc:docMkLst>
        <pc:docMk/>
      </pc:docMkLst>
      <pc:sldChg chg="addSp delSp modSp">
        <pc:chgData name="Don Dailey" userId="3342ba4d-c330-458d-8155-cc0e7cebf7c5" providerId="ADAL" clId="{B80202A5-59A1-4D4C-A220-C6049661FDBA}" dt="2019-03-13T13:44:40.672" v="26" actId="1076"/>
        <pc:sldMkLst>
          <pc:docMk/>
          <pc:sldMk cId="1698903729" sldId="260"/>
        </pc:sldMkLst>
        <pc:spChg chg="mod">
          <ac:chgData name="Don Dailey" userId="3342ba4d-c330-458d-8155-cc0e7cebf7c5" providerId="ADAL" clId="{B80202A5-59A1-4D4C-A220-C6049661FDBA}" dt="2019-03-13T13:38:00.591" v="6" actId="20577"/>
          <ac:spMkLst>
            <pc:docMk/>
            <pc:sldMk cId="1698903729" sldId="260"/>
            <ac:spMk id="2" creationId="{00000000-0000-0000-0000-000000000000}"/>
          </ac:spMkLst>
        </pc:spChg>
        <pc:picChg chg="add mod">
          <ac:chgData name="Don Dailey" userId="3342ba4d-c330-458d-8155-cc0e7cebf7c5" providerId="ADAL" clId="{B80202A5-59A1-4D4C-A220-C6049661FDBA}" dt="2019-03-13T13:44:40.672" v="26" actId="1076"/>
          <ac:picMkLst>
            <pc:docMk/>
            <pc:sldMk cId="1698903729" sldId="260"/>
            <ac:picMk id="4" creationId="{6C537B47-CF91-45C6-AA0A-B7D9BA4EF0C2}"/>
          </ac:picMkLst>
        </pc:picChg>
        <pc:picChg chg="del">
          <ac:chgData name="Don Dailey" userId="3342ba4d-c330-458d-8155-cc0e7cebf7c5" providerId="ADAL" clId="{B80202A5-59A1-4D4C-A220-C6049661FDBA}" dt="2019-03-13T13:42:53.812" v="10" actId="478"/>
          <ac:picMkLst>
            <pc:docMk/>
            <pc:sldMk cId="1698903729" sldId="260"/>
            <ac:picMk id="5" creationId="{00000000-0000-0000-0000-000000000000}"/>
          </ac:picMkLst>
        </pc:picChg>
        <pc:picChg chg="mod">
          <ac:chgData name="Don Dailey" userId="3342ba4d-c330-458d-8155-cc0e7cebf7c5" providerId="ADAL" clId="{B80202A5-59A1-4D4C-A220-C6049661FDBA}" dt="2019-03-13T13:43:43.498" v="24" actId="1076"/>
          <ac:picMkLst>
            <pc:docMk/>
            <pc:sldMk cId="1698903729" sldId="260"/>
            <ac:picMk id="9" creationId="{00000000-0000-0000-0000-000000000000}"/>
          </ac:picMkLst>
        </pc:picChg>
        <pc:picChg chg="mod">
          <ac:chgData name="Don Dailey" userId="3342ba4d-c330-458d-8155-cc0e7cebf7c5" providerId="ADAL" clId="{B80202A5-59A1-4D4C-A220-C6049661FDBA}" dt="2019-03-13T13:43:38.452" v="23" actId="1076"/>
          <ac:picMkLst>
            <pc:docMk/>
            <pc:sldMk cId="1698903729" sldId="260"/>
            <ac:picMk id="10" creationId="{00000000-0000-0000-0000-000000000000}"/>
          </ac:picMkLst>
        </pc:picChg>
        <pc:picChg chg="mod">
          <ac:chgData name="Don Dailey" userId="3342ba4d-c330-458d-8155-cc0e7cebf7c5" providerId="ADAL" clId="{B80202A5-59A1-4D4C-A220-C6049661FDBA}" dt="2019-03-13T13:43:47.257" v="25" actId="1076"/>
          <ac:picMkLst>
            <pc:docMk/>
            <pc:sldMk cId="1698903729" sldId="260"/>
            <ac:picMk id="1026" creationId="{E9D1179E-0E55-48D8-B81C-EE143BEBC295}"/>
          </ac:picMkLst>
        </pc:picChg>
      </pc:sldChg>
      <pc:sldChg chg="add">
        <pc:chgData name="Don Dailey" userId="3342ba4d-c330-458d-8155-cc0e7cebf7c5" providerId="ADAL" clId="{B80202A5-59A1-4D4C-A220-C6049661FDBA}" dt="2019-03-13T13:52:31.837" v="132"/>
        <pc:sldMkLst>
          <pc:docMk/>
          <pc:sldMk cId="1993855395" sldId="275"/>
        </pc:sldMkLst>
      </pc:sldChg>
      <pc:sldChg chg="add">
        <pc:chgData name="Don Dailey" userId="3342ba4d-c330-458d-8155-cc0e7cebf7c5" providerId="ADAL" clId="{B80202A5-59A1-4D4C-A220-C6049661FDBA}" dt="2019-03-13T13:52:31.837" v="132"/>
        <pc:sldMkLst>
          <pc:docMk/>
          <pc:sldMk cId="1650168675" sldId="276"/>
        </pc:sldMkLst>
      </pc:sldChg>
      <pc:sldChg chg="add">
        <pc:chgData name="Don Dailey" userId="3342ba4d-c330-458d-8155-cc0e7cebf7c5" providerId="ADAL" clId="{B80202A5-59A1-4D4C-A220-C6049661FDBA}" dt="2019-03-13T13:52:31.837" v="132"/>
        <pc:sldMkLst>
          <pc:docMk/>
          <pc:sldMk cId="2930829890" sldId="278"/>
        </pc:sldMkLst>
      </pc:sldChg>
      <pc:sldChg chg="modSp">
        <pc:chgData name="Don Dailey" userId="3342ba4d-c330-458d-8155-cc0e7cebf7c5" providerId="ADAL" clId="{B80202A5-59A1-4D4C-A220-C6049661FDBA}" dt="2019-03-13T16:34:18.954" v="4022" actId="20577"/>
        <pc:sldMkLst>
          <pc:docMk/>
          <pc:sldMk cId="2253194969" sldId="284"/>
        </pc:sldMkLst>
        <pc:spChg chg="mod">
          <ac:chgData name="Don Dailey" userId="3342ba4d-c330-458d-8155-cc0e7cebf7c5" providerId="ADAL" clId="{B80202A5-59A1-4D4C-A220-C6049661FDBA}" dt="2019-03-13T16:34:18.954" v="4022" actId="20577"/>
          <ac:spMkLst>
            <pc:docMk/>
            <pc:sldMk cId="2253194969" sldId="284"/>
            <ac:spMk id="5" creationId="{CBC53F37-2272-4810-8EB5-E6807E48CC6C}"/>
          </ac:spMkLst>
        </pc:spChg>
      </pc:sldChg>
      <pc:sldChg chg="addSp delSp modSp">
        <pc:chgData name="Don Dailey" userId="3342ba4d-c330-458d-8155-cc0e7cebf7c5" providerId="ADAL" clId="{B80202A5-59A1-4D4C-A220-C6049661FDBA}" dt="2019-03-13T14:56:35.333" v="2969" actId="20577"/>
        <pc:sldMkLst>
          <pc:docMk/>
          <pc:sldMk cId="3714691522" sldId="286"/>
        </pc:sldMkLst>
        <pc:spChg chg="mod">
          <ac:chgData name="Don Dailey" userId="3342ba4d-c330-458d-8155-cc0e7cebf7c5" providerId="ADAL" clId="{B80202A5-59A1-4D4C-A220-C6049661FDBA}" dt="2019-03-13T13:49:50.337" v="118" actId="20577"/>
          <ac:spMkLst>
            <pc:docMk/>
            <pc:sldMk cId="3714691522" sldId="286"/>
            <ac:spMk id="13" creationId="{B786B9A3-F74C-48FF-BC5D-652BF89FE2B4}"/>
          </ac:spMkLst>
        </pc:spChg>
        <pc:graphicFrameChg chg="modGraphic">
          <ac:chgData name="Don Dailey" userId="3342ba4d-c330-458d-8155-cc0e7cebf7c5" providerId="ADAL" clId="{B80202A5-59A1-4D4C-A220-C6049661FDBA}" dt="2019-03-13T14:56:35.333" v="2969" actId="20577"/>
          <ac:graphicFrameMkLst>
            <pc:docMk/>
            <pc:sldMk cId="3714691522" sldId="286"/>
            <ac:graphicFrameMk id="9" creationId="{052EB9C7-8013-4657-8398-C845CD31FAE2}"/>
          </ac:graphicFrameMkLst>
        </pc:graphicFrameChg>
        <pc:graphicFrameChg chg="mod">
          <ac:chgData name="Don Dailey" userId="3342ba4d-c330-458d-8155-cc0e7cebf7c5" providerId="ADAL" clId="{B80202A5-59A1-4D4C-A220-C6049661FDBA}" dt="2019-03-13T13:49:45.728" v="112" actId="20577"/>
          <ac:graphicFrameMkLst>
            <pc:docMk/>
            <pc:sldMk cId="3714691522" sldId="286"/>
            <ac:graphicFrameMk id="11" creationId="{46A9335A-2F5C-43D1-B962-639E7C9B1DBE}"/>
          </ac:graphicFrameMkLst>
        </pc:graphicFrameChg>
        <pc:picChg chg="del">
          <ac:chgData name="Don Dailey" userId="3342ba4d-c330-458d-8155-cc0e7cebf7c5" providerId="ADAL" clId="{B80202A5-59A1-4D4C-A220-C6049661FDBA}" dt="2019-03-13T13:49:53.186" v="119" actId="478"/>
          <ac:picMkLst>
            <pc:docMk/>
            <pc:sldMk cId="3714691522" sldId="286"/>
            <ac:picMk id="4" creationId="{AEF0826D-89A5-42B5-9507-738187BAF7C5}"/>
          </ac:picMkLst>
        </pc:picChg>
        <pc:picChg chg="add">
          <ac:chgData name="Don Dailey" userId="3342ba4d-c330-458d-8155-cc0e7cebf7c5" providerId="ADAL" clId="{B80202A5-59A1-4D4C-A220-C6049661FDBA}" dt="2019-03-13T13:50:07.017" v="120"/>
          <ac:picMkLst>
            <pc:docMk/>
            <pc:sldMk cId="3714691522" sldId="286"/>
            <ac:picMk id="7" creationId="{1FBFCB83-4DB4-4D34-8BEC-08A22FA35876}"/>
          </ac:picMkLst>
        </pc:picChg>
      </pc:sldChg>
      <pc:sldChg chg="add">
        <pc:chgData name="Don Dailey" userId="3342ba4d-c330-458d-8155-cc0e7cebf7c5" providerId="ADAL" clId="{B80202A5-59A1-4D4C-A220-C6049661FDBA}" dt="2019-03-13T13:52:31.837" v="132"/>
        <pc:sldMkLst>
          <pc:docMk/>
          <pc:sldMk cId="2108008446" sldId="287"/>
        </pc:sldMkLst>
      </pc:sldChg>
      <pc:sldChg chg="add">
        <pc:chgData name="Don Dailey" userId="3342ba4d-c330-458d-8155-cc0e7cebf7c5" providerId="ADAL" clId="{B80202A5-59A1-4D4C-A220-C6049661FDBA}" dt="2019-03-13T13:52:31.837" v="132"/>
        <pc:sldMkLst>
          <pc:docMk/>
          <pc:sldMk cId="49892929" sldId="288"/>
        </pc:sldMkLst>
      </pc:sldChg>
      <pc:sldChg chg="add">
        <pc:chgData name="Don Dailey" userId="3342ba4d-c330-458d-8155-cc0e7cebf7c5" providerId="ADAL" clId="{B80202A5-59A1-4D4C-A220-C6049661FDBA}" dt="2019-03-13T13:52:31.837" v="132"/>
        <pc:sldMkLst>
          <pc:docMk/>
          <pc:sldMk cId="3086550613" sldId="289"/>
        </pc:sldMkLst>
      </pc:sldChg>
      <pc:sldChg chg="del">
        <pc:chgData name="Don Dailey" userId="3342ba4d-c330-458d-8155-cc0e7cebf7c5" providerId="ADAL" clId="{B80202A5-59A1-4D4C-A220-C6049661FDBA}" dt="2019-03-13T16:45:33.646" v="4023" actId="2696"/>
        <pc:sldMkLst>
          <pc:docMk/>
          <pc:sldMk cId="147926602" sldId="300"/>
        </pc:sldMkLst>
      </pc:sldChg>
      <pc:sldChg chg="addSp delSp modSp">
        <pc:chgData name="Don Dailey" userId="3342ba4d-c330-458d-8155-cc0e7cebf7c5" providerId="ADAL" clId="{B80202A5-59A1-4D4C-A220-C6049661FDBA}" dt="2019-03-13T16:00:16.688" v="3620" actId="1076"/>
        <pc:sldMkLst>
          <pc:docMk/>
          <pc:sldMk cId="3575512829" sldId="333"/>
        </pc:sldMkLst>
        <pc:picChg chg="add mod">
          <ac:chgData name="Don Dailey" userId="3342ba4d-c330-458d-8155-cc0e7cebf7c5" providerId="ADAL" clId="{B80202A5-59A1-4D4C-A220-C6049661FDBA}" dt="2019-03-13T16:00:16.688" v="3620" actId="1076"/>
          <ac:picMkLst>
            <pc:docMk/>
            <pc:sldMk cId="3575512829" sldId="333"/>
            <ac:picMk id="8" creationId="{9010E83B-BE24-41B8-9707-63709C43DD4B}"/>
          </ac:picMkLst>
        </pc:picChg>
        <pc:picChg chg="del">
          <ac:chgData name="Don Dailey" userId="3342ba4d-c330-458d-8155-cc0e7cebf7c5" providerId="ADAL" clId="{B80202A5-59A1-4D4C-A220-C6049661FDBA}" dt="2019-03-13T16:00:13.061" v="3618" actId="478"/>
          <ac:picMkLst>
            <pc:docMk/>
            <pc:sldMk cId="3575512829" sldId="333"/>
            <ac:picMk id="10" creationId="{D5C7400C-A915-8744-820E-1FE01401DEBA}"/>
          </ac:picMkLst>
        </pc:picChg>
      </pc:sldChg>
      <pc:sldChg chg="addSp delSp modSp">
        <pc:chgData name="Don Dailey" userId="3342ba4d-c330-458d-8155-cc0e7cebf7c5" providerId="ADAL" clId="{B80202A5-59A1-4D4C-A220-C6049661FDBA}" dt="2019-03-13T16:21:40.814" v="3635" actId="478"/>
        <pc:sldMkLst>
          <pc:docMk/>
          <pc:sldMk cId="2456254729" sldId="336"/>
        </pc:sldMkLst>
        <pc:spChg chg="add del mod">
          <ac:chgData name="Don Dailey" userId="3342ba4d-c330-458d-8155-cc0e7cebf7c5" providerId="ADAL" clId="{B80202A5-59A1-4D4C-A220-C6049661FDBA}" dt="2019-03-13T16:01:19.472" v="3627"/>
          <ac:spMkLst>
            <pc:docMk/>
            <pc:sldMk cId="2456254729" sldId="336"/>
            <ac:spMk id="4" creationId="{63CF0BFE-62A5-4B76-AA8F-B9C341490C1F}"/>
          </ac:spMkLst>
        </pc:spChg>
        <pc:picChg chg="del">
          <ac:chgData name="Don Dailey" userId="3342ba4d-c330-458d-8155-cc0e7cebf7c5" providerId="ADAL" clId="{B80202A5-59A1-4D4C-A220-C6049661FDBA}" dt="2019-03-13T16:00:30.468" v="3622" actId="478"/>
          <ac:picMkLst>
            <pc:docMk/>
            <pc:sldMk cId="2456254729" sldId="336"/>
            <ac:picMk id="6" creationId="{D9620276-6073-1E4C-8211-27339091C644}"/>
          </ac:picMkLst>
        </pc:picChg>
        <pc:picChg chg="del">
          <ac:chgData name="Don Dailey" userId="3342ba4d-c330-458d-8155-cc0e7cebf7c5" providerId="ADAL" clId="{B80202A5-59A1-4D4C-A220-C6049661FDBA}" dt="2019-03-13T16:00:27.589" v="3621" actId="478"/>
          <ac:picMkLst>
            <pc:docMk/>
            <pc:sldMk cId="2456254729" sldId="336"/>
            <ac:picMk id="7" creationId="{FE88F479-726E-A84D-A5DD-88687F052F5D}"/>
          </ac:picMkLst>
        </pc:picChg>
        <pc:picChg chg="add mod">
          <ac:chgData name="Don Dailey" userId="3342ba4d-c330-458d-8155-cc0e7cebf7c5" providerId="ADAL" clId="{B80202A5-59A1-4D4C-A220-C6049661FDBA}" dt="2019-03-13T16:00:34.247" v="3624" actId="1076"/>
          <ac:picMkLst>
            <pc:docMk/>
            <pc:sldMk cId="2456254729" sldId="336"/>
            <ac:picMk id="13" creationId="{C3DC5913-735B-4511-946F-D2928B880A85}"/>
          </ac:picMkLst>
        </pc:picChg>
        <pc:picChg chg="add del">
          <ac:chgData name="Don Dailey" userId="3342ba4d-c330-458d-8155-cc0e7cebf7c5" providerId="ADAL" clId="{B80202A5-59A1-4D4C-A220-C6049661FDBA}" dt="2019-03-13T16:21:23.727" v="3633"/>
          <ac:picMkLst>
            <pc:docMk/>
            <pc:sldMk cId="2456254729" sldId="336"/>
            <ac:picMk id="14" creationId="{948D7F8E-DD7E-4C7F-A08D-81BE1CDEDB46}"/>
          </ac:picMkLst>
        </pc:picChg>
        <pc:picChg chg="add del">
          <ac:chgData name="Don Dailey" userId="3342ba4d-c330-458d-8155-cc0e7cebf7c5" providerId="ADAL" clId="{B80202A5-59A1-4D4C-A220-C6049661FDBA}" dt="2019-03-13T16:21:40.814" v="3635" actId="478"/>
          <ac:picMkLst>
            <pc:docMk/>
            <pc:sldMk cId="2456254729" sldId="336"/>
            <ac:picMk id="15" creationId="{4C2D9157-A565-44A1-8151-8A06916ACAE7}"/>
          </ac:picMkLst>
        </pc:picChg>
      </pc:sldChg>
      <pc:sldChg chg="del">
        <pc:chgData name="Don Dailey" userId="3342ba4d-c330-458d-8155-cc0e7cebf7c5" providerId="ADAL" clId="{B80202A5-59A1-4D4C-A220-C6049661FDBA}" dt="2019-03-13T13:52:42.882" v="133" actId="2696"/>
        <pc:sldMkLst>
          <pc:docMk/>
          <pc:sldMk cId="767665909" sldId="343"/>
        </pc:sldMkLst>
      </pc:sldChg>
      <pc:sldChg chg="del">
        <pc:chgData name="Don Dailey" userId="3342ba4d-c330-458d-8155-cc0e7cebf7c5" providerId="ADAL" clId="{B80202A5-59A1-4D4C-A220-C6049661FDBA}" dt="2019-03-13T13:53:07.369" v="135" actId="2696"/>
        <pc:sldMkLst>
          <pc:docMk/>
          <pc:sldMk cId="921749577" sldId="344"/>
        </pc:sldMkLst>
      </pc:sldChg>
      <pc:sldChg chg="del">
        <pc:chgData name="Don Dailey" userId="3342ba4d-c330-458d-8155-cc0e7cebf7c5" providerId="ADAL" clId="{B80202A5-59A1-4D4C-A220-C6049661FDBA}" dt="2019-03-13T13:53:19.963" v="139" actId="2696"/>
        <pc:sldMkLst>
          <pc:docMk/>
          <pc:sldMk cId="1426057784" sldId="345"/>
        </pc:sldMkLst>
      </pc:sldChg>
      <pc:sldChg chg="del">
        <pc:chgData name="Don Dailey" userId="3342ba4d-c330-458d-8155-cc0e7cebf7c5" providerId="ADAL" clId="{B80202A5-59A1-4D4C-A220-C6049661FDBA}" dt="2019-03-13T13:53:15.294" v="137" actId="2696"/>
        <pc:sldMkLst>
          <pc:docMk/>
          <pc:sldMk cId="2619544222" sldId="346"/>
        </pc:sldMkLst>
      </pc:sldChg>
      <pc:sldChg chg="del">
        <pc:chgData name="Don Dailey" userId="3342ba4d-c330-458d-8155-cc0e7cebf7c5" providerId="ADAL" clId="{B80202A5-59A1-4D4C-A220-C6049661FDBA}" dt="2019-03-13T13:53:23.471" v="140" actId="2696"/>
        <pc:sldMkLst>
          <pc:docMk/>
          <pc:sldMk cId="1504198258" sldId="347"/>
        </pc:sldMkLst>
      </pc:sldChg>
      <pc:sldChg chg="del">
        <pc:chgData name="Don Dailey" userId="3342ba4d-c330-458d-8155-cc0e7cebf7c5" providerId="ADAL" clId="{B80202A5-59A1-4D4C-A220-C6049661FDBA}" dt="2019-03-13T13:53:18.612" v="138" actId="2696"/>
        <pc:sldMkLst>
          <pc:docMk/>
          <pc:sldMk cId="2009508984" sldId="348"/>
        </pc:sldMkLst>
      </pc:sldChg>
      <pc:sldChg chg="modSp del">
        <pc:chgData name="Don Dailey" userId="3342ba4d-c330-458d-8155-cc0e7cebf7c5" providerId="ADAL" clId="{B80202A5-59A1-4D4C-A220-C6049661FDBA}" dt="2019-03-13T14:28:41.219" v="1911" actId="2696"/>
        <pc:sldMkLst>
          <pc:docMk/>
          <pc:sldMk cId="1678656718" sldId="351"/>
        </pc:sldMkLst>
        <pc:spChg chg="mod">
          <ac:chgData name="Don Dailey" userId="3342ba4d-c330-458d-8155-cc0e7cebf7c5" providerId="ADAL" clId="{B80202A5-59A1-4D4C-A220-C6049661FDBA}" dt="2019-03-13T14:15:52.005" v="447" actId="20577"/>
          <ac:spMkLst>
            <pc:docMk/>
            <pc:sldMk cId="1678656718" sldId="351"/>
            <ac:spMk id="3" creationId="{B7A30474-8892-4D1A-9AE9-5BD3C45639C6}"/>
          </ac:spMkLst>
        </pc:spChg>
      </pc:sldChg>
      <pc:sldChg chg="addSp delSp modSp">
        <pc:chgData name="Don Dailey" userId="3342ba4d-c330-458d-8155-cc0e7cebf7c5" providerId="ADAL" clId="{B80202A5-59A1-4D4C-A220-C6049661FDBA}" dt="2019-03-13T15:59:41.706" v="3614" actId="1076"/>
        <pc:sldMkLst>
          <pc:docMk/>
          <pc:sldMk cId="1232647841" sldId="353"/>
        </pc:sldMkLst>
        <pc:picChg chg="add mod">
          <ac:chgData name="Don Dailey" userId="3342ba4d-c330-458d-8155-cc0e7cebf7c5" providerId="ADAL" clId="{B80202A5-59A1-4D4C-A220-C6049661FDBA}" dt="2019-03-13T15:56:24.364" v="3601" actId="1076"/>
          <ac:picMkLst>
            <pc:docMk/>
            <pc:sldMk cId="1232647841" sldId="353"/>
            <ac:picMk id="5" creationId="{A3844FF1-FB67-44C9-8223-4062014B6AD5}"/>
          </ac:picMkLst>
        </pc:picChg>
        <pc:picChg chg="del mod">
          <ac:chgData name="Don Dailey" userId="3342ba4d-c330-458d-8155-cc0e7cebf7c5" providerId="ADAL" clId="{B80202A5-59A1-4D4C-A220-C6049661FDBA}" dt="2019-03-13T15:54:32.365" v="3505" actId="478"/>
          <ac:picMkLst>
            <pc:docMk/>
            <pc:sldMk cId="1232647841" sldId="353"/>
            <ac:picMk id="6" creationId="{EAF1D1F0-0948-1A47-9634-702A4DD582D4}"/>
          </ac:picMkLst>
        </pc:picChg>
        <pc:picChg chg="add mod">
          <ac:chgData name="Don Dailey" userId="3342ba4d-c330-458d-8155-cc0e7cebf7c5" providerId="ADAL" clId="{B80202A5-59A1-4D4C-A220-C6049661FDBA}" dt="2019-03-13T15:56:59.667" v="3608" actId="1076"/>
          <ac:picMkLst>
            <pc:docMk/>
            <pc:sldMk cId="1232647841" sldId="353"/>
            <ac:picMk id="8" creationId="{32EE82C2-E673-48C7-B000-429DF0D818F2}"/>
          </ac:picMkLst>
        </pc:picChg>
        <pc:picChg chg="add mod">
          <ac:chgData name="Don Dailey" userId="3342ba4d-c330-458d-8155-cc0e7cebf7c5" providerId="ADAL" clId="{B80202A5-59A1-4D4C-A220-C6049661FDBA}" dt="2019-03-13T15:59:28.216" v="3611" actId="1076"/>
          <ac:picMkLst>
            <pc:docMk/>
            <pc:sldMk cId="1232647841" sldId="353"/>
            <ac:picMk id="10" creationId="{F15C4E5F-4E31-47DA-8DD8-0C24BF436D2B}"/>
          </ac:picMkLst>
        </pc:picChg>
        <pc:picChg chg="add mod">
          <ac:chgData name="Don Dailey" userId="3342ba4d-c330-458d-8155-cc0e7cebf7c5" providerId="ADAL" clId="{B80202A5-59A1-4D4C-A220-C6049661FDBA}" dt="2019-03-13T15:59:41.706" v="3614" actId="1076"/>
          <ac:picMkLst>
            <pc:docMk/>
            <pc:sldMk cId="1232647841" sldId="353"/>
            <ac:picMk id="12" creationId="{56AF9D5D-AC55-4FBF-884F-95ED67E49A8E}"/>
          </ac:picMkLst>
        </pc:picChg>
        <pc:picChg chg="add mod">
          <ac:chgData name="Don Dailey" userId="3342ba4d-c330-458d-8155-cc0e7cebf7c5" providerId="ADAL" clId="{B80202A5-59A1-4D4C-A220-C6049661FDBA}" dt="2019-03-13T15:56:45.524" v="3605" actId="14100"/>
          <ac:picMkLst>
            <pc:docMk/>
            <pc:sldMk cId="1232647841" sldId="353"/>
            <ac:picMk id="14" creationId="{B8851C05-CFFE-458B-AD17-B73B7E4EA268}"/>
          </ac:picMkLst>
        </pc:picChg>
        <pc:picChg chg="add mod">
          <ac:chgData name="Don Dailey" userId="3342ba4d-c330-458d-8155-cc0e7cebf7c5" providerId="ADAL" clId="{B80202A5-59A1-4D4C-A220-C6049661FDBA}" dt="2019-03-13T15:56:52.735" v="3606" actId="1076"/>
          <ac:picMkLst>
            <pc:docMk/>
            <pc:sldMk cId="1232647841" sldId="353"/>
            <ac:picMk id="16" creationId="{48BC9924-3AA8-4E39-A6B2-FF1715433E79}"/>
          </ac:picMkLst>
        </pc:picChg>
      </pc:sldChg>
      <pc:sldChg chg="addSp delSp modSp">
        <pc:chgData name="Don Dailey" userId="3342ba4d-c330-458d-8155-cc0e7cebf7c5" providerId="ADAL" clId="{B80202A5-59A1-4D4C-A220-C6049661FDBA}" dt="2019-03-13T16:00:03.592" v="3617" actId="1076"/>
        <pc:sldMkLst>
          <pc:docMk/>
          <pc:sldMk cId="391046581" sldId="354"/>
        </pc:sldMkLst>
        <pc:picChg chg="add mod">
          <ac:chgData name="Don Dailey" userId="3342ba4d-c330-458d-8155-cc0e7cebf7c5" providerId="ADAL" clId="{B80202A5-59A1-4D4C-A220-C6049661FDBA}" dt="2019-03-13T16:00:03.592" v="3617" actId="1076"/>
          <ac:picMkLst>
            <pc:docMk/>
            <pc:sldMk cId="391046581" sldId="354"/>
            <ac:picMk id="6" creationId="{F37C3E63-9351-433F-B102-A74ED6D2C833}"/>
          </ac:picMkLst>
        </pc:picChg>
        <pc:picChg chg="del">
          <ac:chgData name="Don Dailey" userId="3342ba4d-c330-458d-8155-cc0e7cebf7c5" providerId="ADAL" clId="{B80202A5-59A1-4D4C-A220-C6049661FDBA}" dt="2019-03-13T16:00:00.368" v="3615" actId="478"/>
          <ac:picMkLst>
            <pc:docMk/>
            <pc:sldMk cId="391046581" sldId="354"/>
            <ac:picMk id="13" creationId="{D3E7F7D3-7299-2447-BBB1-57083B948506}"/>
          </ac:picMkLst>
        </pc:picChg>
      </pc:sldChg>
      <pc:sldChg chg="addSp delSp modSp mod setBg">
        <pc:chgData name="Don Dailey" userId="3342ba4d-c330-458d-8155-cc0e7cebf7c5" providerId="ADAL" clId="{B80202A5-59A1-4D4C-A220-C6049661FDBA}" dt="2019-03-13T15:29:53.832" v="2985" actId="14100"/>
        <pc:sldMkLst>
          <pc:docMk/>
          <pc:sldMk cId="801019799" sldId="356"/>
        </pc:sldMkLst>
        <pc:spChg chg="mod">
          <ac:chgData name="Don Dailey" userId="3342ba4d-c330-458d-8155-cc0e7cebf7c5" providerId="ADAL" clId="{B80202A5-59A1-4D4C-A220-C6049661FDBA}" dt="2019-03-13T15:29:44.629" v="2983" actId="26606"/>
          <ac:spMkLst>
            <pc:docMk/>
            <pc:sldMk cId="801019799" sldId="356"/>
            <ac:spMk id="2" creationId="{E2F44056-0C45-4F82-AFFE-9EF567A931E7}"/>
          </ac:spMkLst>
        </pc:spChg>
        <pc:spChg chg="del">
          <ac:chgData name="Don Dailey" userId="3342ba4d-c330-458d-8155-cc0e7cebf7c5" providerId="ADAL" clId="{B80202A5-59A1-4D4C-A220-C6049661FDBA}" dt="2019-03-13T15:01:18.004" v="2977" actId="478"/>
          <ac:spMkLst>
            <pc:docMk/>
            <pc:sldMk cId="801019799" sldId="356"/>
            <ac:spMk id="3" creationId="{2B238854-9FDC-4A7F-BA87-4202C9A0414C}"/>
          </ac:spMkLst>
        </pc:spChg>
        <pc:spChg chg="add del mod">
          <ac:chgData name="Don Dailey" userId="3342ba4d-c330-458d-8155-cc0e7cebf7c5" providerId="ADAL" clId="{B80202A5-59A1-4D4C-A220-C6049661FDBA}" dt="2019-03-13T15:01:21.197" v="2978" actId="478"/>
          <ac:spMkLst>
            <pc:docMk/>
            <pc:sldMk cId="801019799" sldId="356"/>
            <ac:spMk id="5" creationId="{30454073-82AD-462B-9EC5-33D62582BDEA}"/>
          </ac:spMkLst>
        </pc:spChg>
        <pc:spChg chg="add del">
          <ac:chgData name="Don Dailey" userId="3342ba4d-c330-458d-8155-cc0e7cebf7c5" providerId="ADAL" clId="{B80202A5-59A1-4D4C-A220-C6049661FDBA}" dt="2019-03-13T15:29:44.612" v="2982" actId="26606"/>
          <ac:spMkLst>
            <pc:docMk/>
            <pc:sldMk cId="801019799" sldId="356"/>
            <ac:spMk id="21" creationId="{D067A139-86EB-480F-AE6B-AF8092F215E4}"/>
          </ac:spMkLst>
        </pc:spChg>
        <pc:spChg chg="add del">
          <ac:chgData name="Don Dailey" userId="3342ba4d-c330-458d-8155-cc0e7cebf7c5" providerId="ADAL" clId="{B80202A5-59A1-4D4C-A220-C6049661FDBA}" dt="2019-03-13T15:29:44.612" v="2982" actId="26606"/>
          <ac:spMkLst>
            <pc:docMk/>
            <pc:sldMk cId="801019799" sldId="356"/>
            <ac:spMk id="23" creationId="{4E252378-AA68-427C-BF69-E4434E447DB5}"/>
          </ac:spMkLst>
        </pc:spChg>
        <pc:spChg chg="add">
          <ac:chgData name="Don Dailey" userId="3342ba4d-c330-458d-8155-cc0e7cebf7c5" providerId="ADAL" clId="{B80202A5-59A1-4D4C-A220-C6049661FDBA}" dt="2019-03-13T15:29:44.629" v="2983" actId="26606"/>
          <ac:spMkLst>
            <pc:docMk/>
            <pc:sldMk cId="801019799" sldId="356"/>
            <ac:spMk id="37" creationId="{762362DE-7747-4D8B-99FA-8E36F0B15FF7}"/>
          </ac:spMkLst>
        </pc:spChg>
        <pc:grpChg chg="add del">
          <ac:chgData name="Don Dailey" userId="3342ba4d-c330-458d-8155-cc0e7cebf7c5" providerId="ADAL" clId="{B80202A5-59A1-4D4C-A220-C6049661FDBA}" dt="2019-03-13T15:29:44.612" v="2982" actId="26606"/>
          <ac:grpSpMkLst>
            <pc:docMk/>
            <pc:sldMk cId="801019799" sldId="356"/>
            <ac:grpSpMk id="25" creationId="{65E8C853-59EA-4FCB-BB4E-1B0AEEA408EB}"/>
          </ac:grpSpMkLst>
        </pc:grpChg>
        <pc:grpChg chg="add">
          <ac:chgData name="Don Dailey" userId="3342ba4d-c330-458d-8155-cc0e7cebf7c5" providerId="ADAL" clId="{B80202A5-59A1-4D4C-A220-C6049661FDBA}" dt="2019-03-13T15:29:44.629" v="2983" actId="26606"/>
          <ac:grpSpMkLst>
            <pc:docMk/>
            <pc:sldMk cId="801019799" sldId="356"/>
            <ac:grpSpMk id="38" creationId="{25123E6E-F713-4254-A6BF-358CC8EC6C95}"/>
          </ac:grpSpMkLst>
        </pc:grpChg>
        <pc:picChg chg="add mod">
          <ac:chgData name="Don Dailey" userId="3342ba4d-c330-458d-8155-cc0e7cebf7c5" providerId="ADAL" clId="{B80202A5-59A1-4D4C-A220-C6049661FDBA}" dt="2019-03-13T15:29:53.832" v="2985" actId="14100"/>
          <ac:picMkLst>
            <pc:docMk/>
            <pc:sldMk cId="801019799" sldId="356"/>
            <ac:picMk id="6" creationId="{853AF700-9D2A-4940-BDC8-BBB069E4970C}"/>
          </ac:picMkLst>
        </pc:picChg>
        <pc:cxnChg chg="add del">
          <ac:chgData name="Don Dailey" userId="3342ba4d-c330-458d-8155-cc0e7cebf7c5" providerId="ADAL" clId="{B80202A5-59A1-4D4C-A220-C6049661FDBA}" dt="2019-03-13T15:29:44.612" v="2982" actId="26606"/>
          <ac:cxnSpMkLst>
            <pc:docMk/>
            <pc:sldMk cId="801019799" sldId="356"/>
            <ac:cxnSpMk id="11" creationId="{8FD48FB1-66D8-4676-B0AA-C139A1DB78D1}"/>
          </ac:cxnSpMkLst>
        </pc:cxnChg>
        <pc:cxnChg chg="add del">
          <ac:chgData name="Don Dailey" userId="3342ba4d-c330-458d-8155-cc0e7cebf7c5" providerId="ADAL" clId="{B80202A5-59A1-4D4C-A220-C6049661FDBA}" dt="2019-03-13T15:29:44.612" v="2982" actId="26606"/>
          <ac:cxnSpMkLst>
            <pc:docMk/>
            <pc:sldMk cId="801019799" sldId="356"/>
            <ac:cxnSpMk id="13" creationId="{F033F5AE-6728-4F19-8DED-658E674B31B9}"/>
          </ac:cxnSpMkLst>
        </pc:cxnChg>
        <pc:cxnChg chg="add del">
          <ac:chgData name="Don Dailey" userId="3342ba4d-c330-458d-8155-cc0e7cebf7c5" providerId="ADAL" clId="{B80202A5-59A1-4D4C-A220-C6049661FDBA}" dt="2019-03-13T15:29:44.612" v="2982" actId="26606"/>
          <ac:cxnSpMkLst>
            <pc:docMk/>
            <pc:sldMk cId="801019799" sldId="356"/>
            <ac:cxnSpMk id="15" creationId="{82C7D74A-18BA-4709-A808-44E8815C4430}"/>
          </ac:cxnSpMkLst>
        </pc:cxnChg>
        <pc:cxnChg chg="add del">
          <ac:chgData name="Don Dailey" userId="3342ba4d-c330-458d-8155-cc0e7cebf7c5" providerId="ADAL" clId="{B80202A5-59A1-4D4C-A220-C6049661FDBA}" dt="2019-03-13T15:29:44.612" v="2982" actId="26606"/>
          <ac:cxnSpMkLst>
            <pc:docMk/>
            <pc:sldMk cId="801019799" sldId="356"/>
            <ac:cxnSpMk id="17" creationId="{B5164A3F-1561-4039-8185-AB0EEB713EA7}"/>
          </ac:cxnSpMkLst>
        </pc:cxnChg>
        <pc:cxnChg chg="add del">
          <ac:chgData name="Don Dailey" userId="3342ba4d-c330-458d-8155-cc0e7cebf7c5" providerId="ADAL" clId="{B80202A5-59A1-4D4C-A220-C6049661FDBA}" dt="2019-03-13T15:29:44.612" v="2982" actId="26606"/>
          <ac:cxnSpMkLst>
            <pc:docMk/>
            <pc:sldMk cId="801019799" sldId="356"/>
            <ac:cxnSpMk id="19" creationId="{2A35DB53-42BE-460E-9CA1-1294C98463CB}"/>
          </ac:cxnSpMkLst>
        </pc:cxnChg>
        <pc:cxnChg chg="add">
          <ac:chgData name="Don Dailey" userId="3342ba4d-c330-458d-8155-cc0e7cebf7c5" providerId="ADAL" clId="{B80202A5-59A1-4D4C-A220-C6049661FDBA}" dt="2019-03-13T15:29:44.629" v="2983" actId="26606"/>
          <ac:cxnSpMkLst>
            <pc:docMk/>
            <pc:sldMk cId="801019799" sldId="356"/>
            <ac:cxnSpMk id="32" creationId="{0512F9CB-A1A0-4043-A103-F6A4B94B695A}"/>
          </ac:cxnSpMkLst>
        </pc:cxnChg>
        <pc:cxnChg chg="add">
          <ac:chgData name="Don Dailey" userId="3342ba4d-c330-458d-8155-cc0e7cebf7c5" providerId="ADAL" clId="{B80202A5-59A1-4D4C-A220-C6049661FDBA}" dt="2019-03-13T15:29:44.629" v="2983" actId="26606"/>
          <ac:cxnSpMkLst>
            <pc:docMk/>
            <pc:sldMk cId="801019799" sldId="356"/>
            <ac:cxnSpMk id="33" creationId="{ADBE6588-EE16-4389-857C-86A156D49E5D}"/>
          </ac:cxnSpMkLst>
        </pc:cxnChg>
        <pc:cxnChg chg="add">
          <ac:chgData name="Don Dailey" userId="3342ba4d-c330-458d-8155-cc0e7cebf7c5" providerId="ADAL" clId="{B80202A5-59A1-4D4C-A220-C6049661FDBA}" dt="2019-03-13T15:29:44.629" v="2983" actId="26606"/>
          <ac:cxnSpMkLst>
            <pc:docMk/>
            <pc:sldMk cId="801019799" sldId="356"/>
            <ac:cxnSpMk id="34" creationId="{17FD48D2-B0A7-413D-B947-AA55AC1296D5}"/>
          </ac:cxnSpMkLst>
        </pc:cxnChg>
        <pc:cxnChg chg="add">
          <ac:chgData name="Don Dailey" userId="3342ba4d-c330-458d-8155-cc0e7cebf7c5" providerId="ADAL" clId="{B80202A5-59A1-4D4C-A220-C6049661FDBA}" dt="2019-03-13T15:29:44.629" v="2983" actId="26606"/>
          <ac:cxnSpMkLst>
            <pc:docMk/>
            <pc:sldMk cId="801019799" sldId="356"/>
            <ac:cxnSpMk id="35" creationId="{2BE668D0-D906-4EEE-B32F-8C028624B837}"/>
          </ac:cxnSpMkLst>
        </pc:cxnChg>
        <pc:cxnChg chg="add">
          <ac:chgData name="Don Dailey" userId="3342ba4d-c330-458d-8155-cc0e7cebf7c5" providerId="ADAL" clId="{B80202A5-59A1-4D4C-A220-C6049661FDBA}" dt="2019-03-13T15:29:44.629" v="2983" actId="26606"/>
          <ac:cxnSpMkLst>
            <pc:docMk/>
            <pc:sldMk cId="801019799" sldId="356"/>
            <ac:cxnSpMk id="36" creationId="{D1DE67A3-B8F6-4CFD-A8E0-D15200F23152}"/>
          </ac:cxnSpMkLst>
        </pc:cxnChg>
      </pc:sldChg>
      <pc:sldChg chg="del">
        <pc:chgData name="Don Dailey" userId="3342ba4d-c330-458d-8155-cc0e7cebf7c5" providerId="ADAL" clId="{B80202A5-59A1-4D4C-A220-C6049661FDBA}" dt="2019-03-13T15:50:15.375" v="3409" actId="2696"/>
        <pc:sldMkLst>
          <pc:docMk/>
          <pc:sldMk cId="914125804" sldId="367"/>
        </pc:sldMkLst>
      </pc:sldChg>
      <pc:sldChg chg="addSp delSp modSp">
        <pc:chgData name="Don Dailey" userId="3342ba4d-c330-458d-8155-cc0e7cebf7c5" providerId="ADAL" clId="{B80202A5-59A1-4D4C-A220-C6049661FDBA}" dt="2019-03-13T13:52:03.042" v="131" actId="1076"/>
        <pc:sldMkLst>
          <pc:docMk/>
          <pc:sldMk cId="1955294600" sldId="374"/>
        </pc:sldMkLst>
        <pc:spChg chg="mod">
          <ac:chgData name="Don Dailey" userId="3342ba4d-c330-458d-8155-cc0e7cebf7c5" providerId="ADAL" clId="{B80202A5-59A1-4D4C-A220-C6049661FDBA}" dt="2019-03-13T13:51:32.151" v="125" actId="20577"/>
          <ac:spMkLst>
            <pc:docMk/>
            <pc:sldMk cId="1955294600" sldId="374"/>
            <ac:spMk id="2" creationId="{00000000-0000-0000-0000-000000000000}"/>
          </ac:spMkLst>
        </pc:spChg>
        <pc:picChg chg="del">
          <ac:chgData name="Don Dailey" userId="3342ba4d-c330-458d-8155-cc0e7cebf7c5" providerId="ADAL" clId="{B80202A5-59A1-4D4C-A220-C6049661FDBA}" dt="2019-03-13T13:51:44.880" v="126" actId="478"/>
          <ac:picMkLst>
            <pc:docMk/>
            <pc:sldMk cId="1955294600" sldId="374"/>
            <ac:picMk id="5" creationId="{00000000-0000-0000-0000-000000000000}"/>
          </ac:picMkLst>
        </pc:picChg>
        <pc:picChg chg="mod">
          <ac:chgData name="Don Dailey" userId="3342ba4d-c330-458d-8155-cc0e7cebf7c5" providerId="ADAL" clId="{B80202A5-59A1-4D4C-A220-C6049661FDBA}" dt="2019-03-13T13:52:03.042" v="131" actId="1076"/>
          <ac:picMkLst>
            <pc:docMk/>
            <pc:sldMk cId="1955294600" sldId="374"/>
            <ac:picMk id="9" creationId="{00000000-0000-0000-0000-000000000000}"/>
          </ac:picMkLst>
        </pc:picChg>
        <pc:picChg chg="mod">
          <ac:chgData name="Don Dailey" userId="3342ba4d-c330-458d-8155-cc0e7cebf7c5" providerId="ADAL" clId="{B80202A5-59A1-4D4C-A220-C6049661FDBA}" dt="2019-03-13T13:52:00.089" v="130" actId="1076"/>
          <ac:picMkLst>
            <pc:docMk/>
            <pc:sldMk cId="1955294600" sldId="374"/>
            <ac:picMk id="10" creationId="{00000000-0000-0000-0000-000000000000}"/>
          </ac:picMkLst>
        </pc:picChg>
        <pc:picChg chg="add mod">
          <ac:chgData name="Don Dailey" userId="3342ba4d-c330-458d-8155-cc0e7cebf7c5" providerId="ADAL" clId="{B80202A5-59A1-4D4C-A220-C6049661FDBA}" dt="2019-03-13T13:51:55.768" v="129" actId="1076"/>
          <ac:picMkLst>
            <pc:docMk/>
            <pc:sldMk cId="1955294600" sldId="374"/>
            <ac:picMk id="12" creationId="{6F4A7CA9-C12C-49DD-BE20-3C924CF87742}"/>
          </ac:picMkLst>
        </pc:picChg>
      </pc:sldChg>
      <pc:sldChg chg="del">
        <pc:chgData name="Don Dailey" userId="3342ba4d-c330-458d-8155-cc0e7cebf7c5" providerId="ADAL" clId="{B80202A5-59A1-4D4C-A220-C6049661FDBA}" dt="2019-03-13T13:53:04.737" v="134" actId="2696"/>
        <pc:sldMkLst>
          <pc:docMk/>
          <pc:sldMk cId="969024845" sldId="375"/>
        </pc:sldMkLst>
      </pc:sldChg>
      <pc:sldChg chg="del">
        <pc:chgData name="Don Dailey" userId="3342ba4d-c330-458d-8155-cc0e7cebf7c5" providerId="ADAL" clId="{B80202A5-59A1-4D4C-A220-C6049661FDBA}" dt="2019-03-13T13:53:12.053" v="136" actId="2696"/>
        <pc:sldMkLst>
          <pc:docMk/>
          <pc:sldMk cId="2351072939" sldId="376"/>
        </pc:sldMkLst>
      </pc:sldChg>
      <pc:sldChg chg="addSp delSp modSp">
        <pc:chgData name="Don Dailey" userId="3342ba4d-c330-458d-8155-cc0e7cebf7c5" providerId="ADAL" clId="{B80202A5-59A1-4D4C-A220-C6049661FDBA}" dt="2019-03-13T14:36:10.919" v="2915" actId="1035"/>
        <pc:sldMkLst>
          <pc:docMk/>
          <pc:sldMk cId="102163353" sldId="377"/>
        </pc:sldMkLst>
        <pc:spChg chg="del">
          <ac:chgData name="Don Dailey" userId="3342ba4d-c330-458d-8155-cc0e7cebf7c5" providerId="ADAL" clId="{B80202A5-59A1-4D4C-A220-C6049661FDBA}" dt="2019-03-13T14:29:01.943" v="1912" actId="478"/>
          <ac:spMkLst>
            <pc:docMk/>
            <pc:sldMk cId="102163353" sldId="377"/>
            <ac:spMk id="3" creationId="{B7A30474-8892-4D1A-9AE9-5BD3C45639C6}"/>
          </ac:spMkLst>
        </pc:spChg>
        <pc:spChg chg="add del mod">
          <ac:chgData name="Don Dailey" userId="3342ba4d-c330-458d-8155-cc0e7cebf7c5" providerId="ADAL" clId="{B80202A5-59A1-4D4C-A220-C6049661FDBA}" dt="2019-03-13T14:29:07.744" v="1913" actId="478"/>
          <ac:spMkLst>
            <pc:docMk/>
            <pc:sldMk cId="102163353" sldId="377"/>
            <ac:spMk id="6" creationId="{E82F4B2B-00A7-4DA4-8B0E-01CC9B4E234A}"/>
          </ac:spMkLst>
        </pc:spChg>
        <pc:graphicFrameChg chg="add mod modGraphic">
          <ac:chgData name="Don Dailey" userId="3342ba4d-c330-458d-8155-cc0e7cebf7c5" providerId="ADAL" clId="{B80202A5-59A1-4D4C-A220-C6049661FDBA}" dt="2019-03-13T14:36:10.919" v="2915" actId="1035"/>
          <ac:graphicFrameMkLst>
            <pc:docMk/>
            <pc:sldMk cId="102163353" sldId="377"/>
            <ac:graphicFrameMk id="7" creationId="{36943BB0-2ED5-44A7-B126-C8C20B8EA38A}"/>
          </ac:graphicFrameMkLst>
        </pc:graphicFrameChg>
      </pc:sldChg>
      <pc:sldChg chg="addSp delSp modSp mod setBg">
        <pc:chgData name="Don Dailey" userId="3342ba4d-c330-458d-8155-cc0e7cebf7c5" providerId="ADAL" clId="{B80202A5-59A1-4D4C-A220-C6049661FDBA}" dt="2019-03-13T17:15:49.374" v="4065" actId="20577"/>
        <pc:sldMkLst>
          <pc:docMk/>
          <pc:sldMk cId="4234793781" sldId="378"/>
        </pc:sldMkLst>
        <pc:spChg chg="mod">
          <ac:chgData name="Don Dailey" userId="3342ba4d-c330-458d-8155-cc0e7cebf7c5" providerId="ADAL" clId="{B80202A5-59A1-4D4C-A220-C6049661FDBA}" dt="2019-03-13T16:27:49.212" v="3974" actId="26606"/>
          <ac:spMkLst>
            <pc:docMk/>
            <pc:sldMk cId="4234793781" sldId="378"/>
            <ac:spMk id="2" creationId="{E2F44056-0C45-4F82-AFFE-9EF567A931E7}"/>
          </ac:spMkLst>
        </pc:spChg>
        <pc:spChg chg="add del mod">
          <ac:chgData name="Don Dailey" userId="3342ba4d-c330-458d-8155-cc0e7cebf7c5" providerId="ADAL" clId="{B80202A5-59A1-4D4C-A220-C6049661FDBA}" dt="2019-03-13T17:15:49.374" v="4065" actId="20577"/>
          <ac:spMkLst>
            <pc:docMk/>
            <pc:sldMk cId="4234793781" sldId="378"/>
            <ac:spMk id="3" creationId="{2B238854-9FDC-4A7F-BA87-4202C9A0414C}"/>
          </ac:spMkLst>
        </pc:spChg>
        <pc:spChg chg="add del">
          <ac:chgData name="Don Dailey" userId="3342ba4d-c330-458d-8155-cc0e7cebf7c5" providerId="ADAL" clId="{B80202A5-59A1-4D4C-A220-C6049661FDBA}" dt="2019-03-13T16:27:49.212" v="3974" actId="26606"/>
          <ac:spMkLst>
            <pc:docMk/>
            <pc:sldMk cId="4234793781" sldId="378"/>
            <ac:spMk id="7" creationId="{2B238854-9FDC-4A7F-BA87-4202C9A0414C}"/>
          </ac:spMkLst>
        </pc:spChg>
        <pc:spChg chg="add del">
          <ac:chgData name="Don Dailey" userId="3342ba4d-c330-458d-8155-cc0e7cebf7c5" providerId="ADAL" clId="{B80202A5-59A1-4D4C-A220-C6049661FDBA}" dt="2019-03-13T16:27:49.212" v="3974" actId="26606"/>
          <ac:spMkLst>
            <pc:docMk/>
            <pc:sldMk cId="4234793781" sldId="378"/>
            <ac:spMk id="8" creationId="{290FE681-1E05-478A-89DC-5F7AB37CFD77}"/>
          </ac:spMkLst>
        </pc:spChg>
        <pc:graphicFrameChg chg="add del">
          <ac:chgData name="Don Dailey" userId="3342ba4d-c330-458d-8155-cc0e7cebf7c5" providerId="ADAL" clId="{B80202A5-59A1-4D4C-A220-C6049661FDBA}" dt="2019-03-13T16:27:45.895" v="3972" actId="26606"/>
          <ac:graphicFrameMkLst>
            <pc:docMk/>
            <pc:sldMk cId="4234793781" sldId="378"/>
            <ac:graphicFrameMk id="5" creationId="{62F181EC-1057-4C16-8D4A-92FCE2653DA6}"/>
          </ac:graphicFrameMkLst>
        </pc:graphicFrameChg>
        <pc:cxnChg chg="add del">
          <ac:chgData name="Don Dailey" userId="3342ba4d-c330-458d-8155-cc0e7cebf7c5" providerId="ADAL" clId="{B80202A5-59A1-4D4C-A220-C6049661FDBA}" dt="2019-03-13T16:27:49.212" v="3974" actId="26606"/>
          <ac:cxnSpMkLst>
            <pc:docMk/>
            <pc:sldMk cId="4234793781" sldId="378"/>
            <ac:cxnSpMk id="10" creationId="{2E2F21DC-5F0E-42CF-B89C-C1E25E175CB8}"/>
          </ac:cxnSpMkLst>
        </pc:cxnChg>
      </pc:sldChg>
      <pc:sldChg chg="del">
        <pc:chgData name="Don Dailey" userId="3342ba4d-c330-458d-8155-cc0e7cebf7c5" providerId="ADAL" clId="{B80202A5-59A1-4D4C-A220-C6049661FDBA}" dt="2019-03-13T16:21:03.920" v="3631" actId="2696"/>
        <pc:sldMkLst>
          <pc:docMk/>
          <pc:sldMk cId="2881710257" sldId="379"/>
        </pc:sldMkLst>
      </pc:sldChg>
      <pc:sldChg chg="addSp modSp">
        <pc:chgData name="Don Dailey" userId="3342ba4d-c330-458d-8155-cc0e7cebf7c5" providerId="ADAL" clId="{B80202A5-59A1-4D4C-A220-C6049661FDBA}" dt="2019-03-13T16:18:14.539" v="3630" actId="14100"/>
        <pc:sldMkLst>
          <pc:docMk/>
          <pc:sldMk cId="2628957563" sldId="424"/>
        </pc:sldMkLst>
        <pc:picChg chg="add mod">
          <ac:chgData name="Don Dailey" userId="3342ba4d-c330-458d-8155-cc0e7cebf7c5" providerId="ADAL" clId="{B80202A5-59A1-4D4C-A220-C6049661FDBA}" dt="2019-03-13T16:18:14.539" v="3630" actId="14100"/>
          <ac:picMkLst>
            <pc:docMk/>
            <pc:sldMk cId="2628957563" sldId="424"/>
            <ac:picMk id="6" creationId="{E6B632B0-B206-4D2B-9932-D356F161B319}"/>
          </ac:picMkLst>
        </pc:picChg>
      </pc:sldChg>
      <pc:sldChg chg="modSp add">
        <pc:chgData name="Don Dailey" userId="3342ba4d-c330-458d-8155-cc0e7cebf7c5" providerId="ADAL" clId="{B80202A5-59A1-4D4C-A220-C6049661FDBA}" dt="2019-03-13T15:32:03.876" v="3011" actId="20577"/>
        <pc:sldMkLst>
          <pc:docMk/>
          <pc:sldMk cId="2455073054" sldId="428"/>
        </pc:sldMkLst>
        <pc:graphicFrameChg chg="modGraphic">
          <ac:chgData name="Don Dailey" userId="3342ba4d-c330-458d-8155-cc0e7cebf7c5" providerId="ADAL" clId="{B80202A5-59A1-4D4C-A220-C6049661FDBA}" dt="2019-03-13T15:32:03.876" v="3011" actId="20577"/>
          <ac:graphicFrameMkLst>
            <pc:docMk/>
            <pc:sldMk cId="2455073054" sldId="428"/>
            <ac:graphicFrameMk id="9" creationId="{609FB57D-995C-46C6-A107-71F7734CB740}"/>
          </ac:graphicFrameMkLst>
        </pc:graphicFrameChg>
      </pc:sldChg>
      <pc:sldChg chg="del">
        <pc:chgData name="Don Dailey" userId="3342ba4d-c330-458d-8155-cc0e7cebf7c5" providerId="ADAL" clId="{B80202A5-59A1-4D4C-A220-C6049661FDBA}" dt="2019-03-13T16:00:49.941" v="3626" actId="2696"/>
        <pc:sldMkLst>
          <pc:docMk/>
          <pc:sldMk cId="2808379724" sldId="437"/>
        </pc:sldMkLst>
      </pc:sldChg>
      <pc:sldChg chg="del">
        <pc:chgData name="Don Dailey" userId="3342ba4d-c330-458d-8155-cc0e7cebf7c5" providerId="ADAL" clId="{B80202A5-59A1-4D4C-A220-C6049661FDBA}" dt="2019-03-13T16:00:44.340" v="3625" actId="2696"/>
        <pc:sldMkLst>
          <pc:docMk/>
          <pc:sldMk cId="2388714360" sldId="438"/>
        </pc:sldMkLst>
      </pc:sldChg>
      <pc:sldChg chg="add">
        <pc:chgData name="Don Dailey" userId="3342ba4d-c330-458d-8155-cc0e7cebf7c5" providerId="ADAL" clId="{B80202A5-59A1-4D4C-A220-C6049661FDBA}" dt="2019-03-13T13:52:31.837" v="132"/>
        <pc:sldMkLst>
          <pc:docMk/>
          <pc:sldMk cId="351783636" sldId="439"/>
        </pc:sldMkLst>
      </pc:sldChg>
      <pc:sldChg chg="add">
        <pc:chgData name="Don Dailey" userId="3342ba4d-c330-458d-8155-cc0e7cebf7c5" providerId="ADAL" clId="{B80202A5-59A1-4D4C-A220-C6049661FDBA}" dt="2019-03-13T13:52:31.837" v="132"/>
        <pc:sldMkLst>
          <pc:docMk/>
          <pc:sldMk cId="1339894545" sldId="440"/>
        </pc:sldMkLst>
      </pc:sldChg>
      <pc:sldChg chg="add">
        <pc:chgData name="Don Dailey" userId="3342ba4d-c330-458d-8155-cc0e7cebf7c5" providerId="ADAL" clId="{B80202A5-59A1-4D4C-A220-C6049661FDBA}" dt="2019-03-13T13:52:31.837" v="132"/>
        <pc:sldMkLst>
          <pc:docMk/>
          <pc:sldMk cId="2403313231" sldId="441"/>
        </pc:sldMkLst>
      </pc:sldChg>
      <pc:sldChg chg="addSp delSp modSp add">
        <pc:chgData name="Don Dailey" userId="3342ba4d-c330-458d-8155-cc0e7cebf7c5" providerId="ADAL" clId="{B80202A5-59A1-4D4C-A220-C6049661FDBA}" dt="2019-03-13T14:11:16.663" v="382" actId="13822"/>
        <pc:sldMkLst>
          <pc:docMk/>
          <pc:sldMk cId="2873612290" sldId="442"/>
        </pc:sldMkLst>
        <pc:spChg chg="del">
          <ac:chgData name="Don Dailey" userId="3342ba4d-c330-458d-8155-cc0e7cebf7c5" providerId="ADAL" clId="{B80202A5-59A1-4D4C-A220-C6049661FDBA}" dt="2019-03-13T14:02:56.287" v="142"/>
          <ac:spMkLst>
            <pc:docMk/>
            <pc:sldMk cId="2873612290" sldId="442"/>
            <ac:spMk id="2" creationId="{502570C3-17AA-4B24-9244-B5F07B9A5B7A}"/>
          </ac:spMkLst>
        </pc:spChg>
        <pc:spChg chg="del">
          <ac:chgData name="Don Dailey" userId="3342ba4d-c330-458d-8155-cc0e7cebf7c5" providerId="ADAL" clId="{B80202A5-59A1-4D4C-A220-C6049661FDBA}" dt="2019-03-13T14:02:56.287" v="142"/>
          <ac:spMkLst>
            <pc:docMk/>
            <pc:sldMk cId="2873612290" sldId="442"/>
            <ac:spMk id="3" creationId="{68573D9B-4D02-453F-A4EA-68802A19DCD0}"/>
          </ac:spMkLst>
        </pc:spChg>
        <pc:spChg chg="add mod">
          <ac:chgData name="Don Dailey" userId="3342ba4d-c330-458d-8155-cc0e7cebf7c5" providerId="ADAL" clId="{B80202A5-59A1-4D4C-A220-C6049661FDBA}" dt="2019-03-13T14:03:11.644" v="161" actId="20577"/>
          <ac:spMkLst>
            <pc:docMk/>
            <pc:sldMk cId="2873612290" sldId="442"/>
            <ac:spMk id="4" creationId="{108B5FFA-229D-4213-B389-81E2D503FAF5}"/>
          </ac:spMkLst>
        </pc:spChg>
        <pc:spChg chg="add mod">
          <ac:chgData name="Don Dailey" userId="3342ba4d-c330-458d-8155-cc0e7cebf7c5" providerId="ADAL" clId="{B80202A5-59A1-4D4C-A220-C6049661FDBA}" dt="2019-03-13T14:08:09.646" v="365" actId="1037"/>
          <ac:spMkLst>
            <pc:docMk/>
            <pc:sldMk cId="2873612290" sldId="442"/>
            <ac:spMk id="5" creationId="{439E79BE-C440-4B7B-8E0A-65C0E576D247}"/>
          </ac:spMkLst>
        </pc:spChg>
        <pc:spChg chg="add mod">
          <ac:chgData name="Don Dailey" userId="3342ba4d-c330-458d-8155-cc0e7cebf7c5" providerId="ADAL" clId="{B80202A5-59A1-4D4C-A220-C6049661FDBA}" dt="2019-03-13T14:08:21.934" v="381" actId="1037"/>
          <ac:spMkLst>
            <pc:docMk/>
            <pc:sldMk cId="2873612290" sldId="442"/>
            <ac:spMk id="6" creationId="{823B49C9-4802-45B4-9E69-DFF40DF14388}"/>
          </ac:spMkLst>
        </pc:spChg>
        <pc:spChg chg="add mod">
          <ac:chgData name="Don Dailey" userId="3342ba4d-c330-458d-8155-cc0e7cebf7c5" providerId="ADAL" clId="{B80202A5-59A1-4D4C-A220-C6049661FDBA}" dt="2019-03-13T14:08:18.909" v="377" actId="1038"/>
          <ac:spMkLst>
            <pc:docMk/>
            <pc:sldMk cId="2873612290" sldId="442"/>
            <ac:spMk id="7" creationId="{2EC4874B-6814-4C1F-950A-9F60CF76D458}"/>
          </ac:spMkLst>
        </pc:spChg>
        <pc:spChg chg="add mod">
          <ac:chgData name="Don Dailey" userId="3342ba4d-c330-458d-8155-cc0e7cebf7c5" providerId="ADAL" clId="{B80202A5-59A1-4D4C-A220-C6049661FDBA}" dt="2019-03-13T14:11:16.663" v="382" actId="13822"/>
          <ac:spMkLst>
            <pc:docMk/>
            <pc:sldMk cId="2873612290" sldId="442"/>
            <ac:spMk id="8" creationId="{407F7341-E174-4246-8C64-10CF2F337E22}"/>
          </ac:spMkLst>
        </pc:spChg>
        <pc:cxnChg chg="add mod">
          <ac:chgData name="Don Dailey" userId="3342ba4d-c330-458d-8155-cc0e7cebf7c5" providerId="ADAL" clId="{B80202A5-59A1-4D4C-A220-C6049661FDBA}" dt="2019-03-13T14:08:21.934" v="381" actId="1037"/>
          <ac:cxnSpMkLst>
            <pc:docMk/>
            <pc:sldMk cId="2873612290" sldId="442"/>
            <ac:cxnSpMk id="10" creationId="{1D639A81-023A-46A6-84E2-C9CFCB55F303}"/>
          </ac:cxnSpMkLst>
        </pc:cxnChg>
        <pc:cxnChg chg="add mod">
          <ac:chgData name="Don Dailey" userId="3342ba4d-c330-458d-8155-cc0e7cebf7c5" providerId="ADAL" clId="{B80202A5-59A1-4D4C-A220-C6049661FDBA}" dt="2019-03-13T14:08:21.934" v="381" actId="1037"/>
          <ac:cxnSpMkLst>
            <pc:docMk/>
            <pc:sldMk cId="2873612290" sldId="442"/>
            <ac:cxnSpMk id="11" creationId="{9F9F901F-97AB-42AE-9387-DCB5F273A63B}"/>
          </ac:cxnSpMkLst>
        </pc:cxnChg>
        <pc:cxnChg chg="add mod">
          <ac:chgData name="Don Dailey" userId="3342ba4d-c330-458d-8155-cc0e7cebf7c5" providerId="ADAL" clId="{B80202A5-59A1-4D4C-A220-C6049661FDBA}" dt="2019-03-13T14:08:18.909" v="377" actId="1038"/>
          <ac:cxnSpMkLst>
            <pc:docMk/>
            <pc:sldMk cId="2873612290" sldId="442"/>
            <ac:cxnSpMk id="12" creationId="{5A96AF20-7102-44DE-9036-BA55E7CD0658}"/>
          </ac:cxnSpMkLst>
        </pc:cxnChg>
      </pc:sldChg>
      <pc:sldChg chg="addSp delSp modSp add">
        <pc:chgData name="Don Dailey" userId="3342ba4d-c330-458d-8155-cc0e7cebf7c5" providerId="ADAL" clId="{B80202A5-59A1-4D4C-A220-C6049661FDBA}" dt="2019-03-13T14:53:40.238" v="2968" actId="20577"/>
        <pc:sldMkLst>
          <pc:docMk/>
          <pc:sldMk cId="406073614" sldId="443"/>
        </pc:sldMkLst>
        <pc:spChg chg="del">
          <ac:chgData name="Don Dailey" userId="3342ba4d-c330-458d-8155-cc0e7cebf7c5" providerId="ADAL" clId="{B80202A5-59A1-4D4C-A220-C6049661FDBA}" dt="2019-03-13T14:21:22.795" v="1048" actId="478"/>
          <ac:spMkLst>
            <pc:docMk/>
            <pc:sldMk cId="406073614" sldId="443"/>
            <ac:spMk id="2" creationId="{D7273504-022E-4E49-9485-0C78538DDEFE}"/>
          </ac:spMkLst>
        </pc:spChg>
        <pc:spChg chg="del">
          <ac:chgData name="Don Dailey" userId="3342ba4d-c330-458d-8155-cc0e7cebf7c5" providerId="ADAL" clId="{B80202A5-59A1-4D4C-A220-C6049661FDBA}" dt="2019-03-13T14:17:42.578" v="449" actId="478"/>
          <ac:spMkLst>
            <pc:docMk/>
            <pc:sldMk cId="406073614" sldId="443"/>
            <ac:spMk id="3" creationId="{B7A30474-8892-4D1A-9AE9-5BD3C45639C6}"/>
          </ac:spMkLst>
        </pc:spChg>
        <pc:spChg chg="add mod">
          <ac:chgData name="Don Dailey" userId="3342ba4d-c330-458d-8155-cc0e7cebf7c5" providerId="ADAL" clId="{B80202A5-59A1-4D4C-A220-C6049661FDBA}" dt="2019-03-13T14:17:42.578" v="449" actId="478"/>
          <ac:spMkLst>
            <pc:docMk/>
            <pc:sldMk cId="406073614" sldId="443"/>
            <ac:spMk id="6" creationId="{F6BBF2A2-F83D-4A82-982B-93C4B66F2617}"/>
          </ac:spMkLst>
        </pc:spChg>
        <pc:spChg chg="add del mod">
          <ac:chgData name="Don Dailey" userId="3342ba4d-c330-458d-8155-cc0e7cebf7c5" providerId="ADAL" clId="{B80202A5-59A1-4D4C-A220-C6049661FDBA}" dt="2019-03-13T14:21:27.896" v="1049"/>
          <ac:spMkLst>
            <pc:docMk/>
            <pc:sldMk cId="406073614" sldId="443"/>
            <ac:spMk id="9" creationId="{3FA87A69-F04C-44B7-9BC5-F16DCB88B2DF}"/>
          </ac:spMkLst>
        </pc:spChg>
        <pc:graphicFrameChg chg="mod modGraphic">
          <ac:chgData name="Don Dailey" userId="3342ba4d-c330-458d-8155-cc0e7cebf7c5" providerId="ADAL" clId="{B80202A5-59A1-4D4C-A220-C6049661FDBA}" dt="2019-03-13T14:53:40.238" v="2968" actId="20577"/>
          <ac:graphicFrameMkLst>
            <pc:docMk/>
            <pc:sldMk cId="406073614" sldId="443"/>
            <ac:graphicFrameMk id="7" creationId="{C23EC39B-7C4B-4FFE-9310-B9671723595F}"/>
          </ac:graphicFrameMkLst>
        </pc:graphicFrameChg>
        <pc:picChg chg="del">
          <ac:chgData name="Don Dailey" userId="3342ba4d-c330-458d-8155-cc0e7cebf7c5" providerId="ADAL" clId="{B80202A5-59A1-4D4C-A220-C6049661FDBA}" dt="2019-03-13T14:26:23.730" v="1610" actId="478"/>
          <ac:picMkLst>
            <pc:docMk/>
            <pc:sldMk cId="406073614" sldId="443"/>
            <ac:picMk id="4" creationId="{B631BD65-98B9-4DD6-9F63-3960E9968050}"/>
          </ac:picMkLst>
        </pc:picChg>
      </pc:sldChg>
      <pc:sldChg chg="addSp delSp modSp add">
        <pc:chgData name="Don Dailey" userId="3342ba4d-c330-458d-8155-cc0e7cebf7c5" providerId="ADAL" clId="{B80202A5-59A1-4D4C-A220-C6049661FDBA}" dt="2019-03-13T15:51:44.527" v="3457" actId="14100"/>
        <pc:sldMkLst>
          <pc:docMk/>
          <pc:sldMk cId="678642656" sldId="444"/>
        </pc:sldMkLst>
        <pc:spChg chg="mod">
          <ac:chgData name="Don Dailey" userId="3342ba4d-c330-458d-8155-cc0e7cebf7c5" providerId="ADAL" clId="{B80202A5-59A1-4D4C-A220-C6049661FDBA}" dt="2019-03-13T15:50:55.719" v="3436" actId="20577"/>
          <ac:spMkLst>
            <pc:docMk/>
            <pc:sldMk cId="678642656" sldId="444"/>
            <ac:spMk id="2" creationId="{00000000-0000-0000-0000-000000000000}"/>
          </ac:spMkLst>
        </pc:spChg>
        <pc:spChg chg="mod">
          <ac:chgData name="Don Dailey" userId="3342ba4d-c330-458d-8155-cc0e7cebf7c5" providerId="ADAL" clId="{B80202A5-59A1-4D4C-A220-C6049661FDBA}" dt="2019-03-13T15:51:07.648" v="3453" actId="20577"/>
          <ac:spMkLst>
            <pc:docMk/>
            <pc:sldMk cId="678642656" sldId="444"/>
            <ac:spMk id="4" creationId="{480F82E7-AC3F-174B-98DE-71066ABDDA34}"/>
          </ac:spMkLst>
        </pc:spChg>
        <pc:picChg chg="add mod">
          <ac:chgData name="Don Dailey" userId="3342ba4d-c330-458d-8155-cc0e7cebf7c5" providerId="ADAL" clId="{B80202A5-59A1-4D4C-A220-C6049661FDBA}" dt="2019-03-13T15:51:44.527" v="3457" actId="14100"/>
          <ac:picMkLst>
            <pc:docMk/>
            <pc:sldMk cId="678642656" sldId="444"/>
            <ac:picMk id="5" creationId="{87A00F3D-8B66-4F72-A0B2-406FB14A0D2F}"/>
          </ac:picMkLst>
        </pc:picChg>
        <pc:picChg chg="del">
          <ac:chgData name="Don Dailey" userId="3342ba4d-c330-458d-8155-cc0e7cebf7c5" providerId="ADAL" clId="{B80202A5-59A1-4D4C-A220-C6049661FDBA}" dt="2019-03-13T15:51:10.752" v="3454" actId="478"/>
          <ac:picMkLst>
            <pc:docMk/>
            <pc:sldMk cId="678642656" sldId="444"/>
            <ac:picMk id="6" creationId="{EAF1D1F0-0948-1A47-9634-702A4DD582D4}"/>
          </ac:picMkLst>
        </pc:picChg>
      </pc:sldChg>
      <pc:sldChg chg="delSp modSp add">
        <pc:chgData name="Don Dailey" userId="3342ba4d-c330-458d-8155-cc0e7cebf7c5" providerId="ADAL" clId="{B80202A5-59A1-4D4C-A220-C6049661FDBA}" dt="2019-03-13T16:59:08.738" v="4043" actId="20577"/>
        <pc:sldMkLst>
          <pc:docMk/>
          <pc:sldMk cId="966164814" sldId="445"/>
        </pc:sldMkLst>
        <pc:spChg chg="mod">
          <ac:chgData name="Don Dailey" userId="3342ba4d-c330-458d-8155-cc0e7cebf7c5" providerId="ADAL" clId="{B80202A5-59A1-4D4C-A220-C6049661FDBA}" dt="2019-03-13T15:52:44.015" v="3489" actId="20577"/>
          <ac:spMkLst>
            <pc:docMk/>
            <pc:sldMk cId="966164814" sldId="445"/>
            <ac:spMk id="2" creationId="{00000000-0000-0000-0000-000000000000}"/>
          </ac:spMkLst>
        </pc:spChg>
        <pc:spChg chg="mod">
          <ac:chgData name="Don Dailey" userId="3342ba4d-c330-458d-8155-cc0e7cebf7c5" providerId="ADAL" clId="{B80202A5-59A1-4D4C-A220-C6049661FDBA}" dt="2019-03-13T16:59:08.738" v="4043" actId="20577"/>
          <ac:spMkLst>
            <pc:docMk/>
            <pc:sldMk cId="966164814" sldId="445"/>
            <ac:spMk id="3" creationId="{00000000-0000-0000-0000-000000000000}"/>
          </ac:spMkLst>
        </pc:spChg>
        <pc:picChg chg="del">
          <ac:chgData name="Don Dailey" userId="3342ba4d-c330-458d-8155-cc0e7cebf7c5" providerId="ADAL" clId="{B80202A5-59A1-4D4C-A220-C6049661FDBA}" dt="2019-03-13T15:52:33.422" v="3459" actId="478"/>
          <ac:picMkLst>
            <pc:docMk/>
            <pc:sldMk cId="966164814" sldId="445"/>
            <ac:picMk id="5" creationId="{1751EFEE-6E89-4CB1-B88E-6415873D928D}"/>
          </ac:picMkLst>
        </pc:picChg>
      </pc:sldChg>
      <pc:sldChg chg="addSp delSp modSp add delAnim">
        <pc:chgData name="Don Dailey" userId="3342ba4d-c330-458d-8155-cc0e7cebf7c5" providerId="ADAL" clId="{B80202A5-59A1-4D4C-A220-C6049661FDBA}" dt="2019-03-13T16:26:00.404" v="3970" actId="1076"/>
        <pc:sldMkLst>
          <pc:docMk/>
          <pc:sldMk cId="807313996" sldId="446"/>
        </pc:sldMkLst>
        <pc:spChg chg="mod">
          <ac:chgData name="Don Dailey" userId="3342ba4d-c330-458d-8155-cc0e7cebf7c5" providerId="ADAL" clId="{B80202A5-59A1-4D4C-A220-C6049661FDBA}" dt="2019-03-13T16:26:00.404" v="3970" actId="1076"/>
          <ac:spMkLst>
            <pc:docMk/>
            <pc:sldMk cId="807313996" sldId="446"/>
            <ac:spMk id="2" creationId="{5DB0C019-0280-C648-BF43-68D1BD2093ED}"/>
          </ac:spMkLst>
        </pc:spChg>
        <pc:spChg chg="add mod">
          <ac:chgData name="Don Dailey" userId="3342ba4d-c330-458d-8155-cc0e7cebf7c5" providerId="ADAL" clId="{B80202A5-59A1-4D4C-A220-C6049661FDBA}" dt="2019-03-13T16:25:55.611" v="3969" actId="27636"/>
          <ac:spMkLst>
            <pc:docMk/>
            <pc:sldMk cId="807313996" sldId="446"/>
            <ac:spMk id="3" creationId="{3985F91A-B827-479B-8791-8228592B1447}"/>
          </ac:spMkLst>
        </pc:spChg>
        <pc:picChg chg="del">
          <ac:chgData name="Don Dailey" userId="3342ba4d-c330-458d-8155-cc0e7cebf7c5" providerId="ADAL" clId="{B80202A5-59A1-4D4C-A220-C6049661FDBA}" dt="2019-03-13T16:21:57.280" v="3647" actId="478"/>
          <ac:picMkLst>
            <pc:docMk/>
            <pc:sldMk cId="807313996" sldId="446"/>
            <ac:picMk id="8" creationId="{6D897257-BB60-C44F-900D-5621F8F8AA09}"/>
          </ac:picMkLst>
        </pc:picChg>
        <pc:picChg chg="del">
          <ac:chgData name="Don Dailey" userId="3342ba4d-c330-458d-8155-cc0e7cebf7c5" providerId="ADAL" clId="{B80202A5-59A1-4D4C-A220-C6049661FDBA}" dt="2019-03-13T16:21:56.631" v="3646" actId="478"/>
          <ac:picMkLst>
            <pc:docMk/>
            <pc:sldMk cId="807313996" sldId="446"/>
            <ac:picMk id="9" creationId="{7C1AC3F5-02A7-6641-A59C-26283702E8B5}"/>
          </ac:picMkLst>
        </pc:picChg>
        <pc:picChg chg="del">
          <ac:chgData name="Don Dailey" userId="3342ba4d-c330-458d-8155-cc0e7cebf7c5" providerId="ADAL" clId="{B80202A5-59A1-4D4C-A220-C6049661FDBA}" dt="2019-03-13T16:21:56.096" v="3645" actId="478"/>
          <ac:picMkLst>
            <pc:docMk/>
            <pc:sldMk cId="807313996" sldId="446"/>
            <ac:picMk id="10" creationId="{B3C3CE11-28A7-2648-B086-29B316598A2F}"/>
          </ac:picMkLst>
        </pc:picChg>
        <pc:picChg chg="del">
          <ac:chgData name="Don Dailey" userId="3342ba4d-c330-458d-8155-cc0e7cebf7c5" providerId="ADAL" clId="{B80202A5-59A1-4D4C-A220-C6049661FDBA}" dt="2019-03-13T16:21:55.456" v="3644" actId="478"/>
          <ac:picMkLst>
            <pc:docMk/>
            <pc:sldMk cId="807313996" sldId="446"/>
            <ac:picMk id="11" creationId="{6701F8A5-1CA8-3C43-846D-B01A78B73884}"/>
          </ac:picMkLst>
        </pc:picChg>
        <pc:picChg chg="del">
          <ac:chgData name="Don Dailey" userId="3342ba4d-c330-458d-8155-cc0e7cebf7c5" providerId="ADAL" clId="{B80202A5-59A1-4D4C-A220-C6049661FDBA}" dt="2019-03-13T16:21:54.828" v="3643" actId="478"/>
          <ac:picMkLst>
            <pc:docMk/>
            <pc:sldMk cId="807313996" sldId="446"/>
            <ac:picMk id="12" creationId="{5611E477-A950-8543-87C3-5204F4C17823}"/>
          </ac:picMkLst>
        </pc:picChg>
        <pc:picChg chg="del">
          <ac:chgData name="Don Dailey" userId="3342ba4d-c330-458d-8155-cc0e7cebf7c5" providerId="ADAL" clId="{B80202A5-59A1-4D4C-A220-C6049661FDBA}" dt="2019-03-13T16:21:53.014" v="3642" actId="478"/>
          <ac:picMkLst>
            <pc:docMk/>
            <pc:sldMk cId="807313996" sldId="446"/>
            <ac:picMk id="13" creationId="{C3DC5913-735B-4511-946F-D2928B880A85}"/>
          </ac:picMkLst>
        </pc:picChg>
        <pc:picChg chg="add mod">
          <ac:chgData name="Don Dailey" userId="3342ba4d-c330-458d-8155-cc0e7cebf7c5" providerId="ADAL" clId="{B80202A5-59A1-4D4C-A220-C6049661FDBA}" dt="2019-03-13T16:22:27.351" v="3652" actId="1076"/>
          <ac:picMkLst>
            <pc:docMk/>
            <pc:sldMk cId="807313996" sldId="446"/>
            <ac:picMk id="14" creationId="{C7310B5F-B7B5-405A-98AE-B585CFA2B070}"/>
          </ac:picMkLst>
        </pc:picChg>
      </pc:sldChg>
      <pc:sldChg chg="addSp delSp modSp add mod setBg setClrOvrMap">
        <pc:chgData name="Don Dailey" userId="3342ba4d-c330-458d-8155-cc0e7cebf7c5" providerId="ADAL" clId="{B80202A5-59A1-4D4C-A220-C6049661FDBA}" dt="2019-03-13T16:32:10.951" v="4005" actId="26606"/>
        <pc:sldMkLst>
          <pc:docMk/>
          <pc:sldMk cId="1288564033" sldId="447"/>
        </pc:sldMkLst>
        <pc:spChg chg="mod ord">
          <ac:chgData name="Don Dailey" userId="3342ba4d-c330-458d-8155-cc0e7cebf7c5" providerId="ADAL" clId="{B80202A5-59A1-4D4C-A220-C6049661FDBA}" dt="2019-03-13T16:32:10.951" v="4005" actId="26606"/>
          <ac:spMkLst>
            <pc:docMk/>
            <pc:sldMk cId="1288564033" sldId="447"/>
            <ac:spMk id="2" creationId="{830A2F69-D126-4485-9ACC-B73325B65613}"/>
          </ac:spMkLst>
        </pc:spChg>
        <pc:spChg chg="del">
          <ac:chgData name="Don Dailey" userId="3342ba4d-c330-458d-8155-cc0e7cebf7c5" providerId="ADAL" clId="{B80202A5-59A1-4D4C-A220-C6049661FDBA}" dt="2019-03-13T16:30:44.517" v="3991"/>
          <ac:spMkLst>
            <pc:docMk/>
            <pc:sldMk cId="1288564033" sldId="447"/>
            <ac:spMk id="3" creationId="{D6C3CDA4-1ADD-4C4D-B800-F319D72EB860}"/>
          </ac:spMkLst>
        </pc:spChg>
        <pc:spChg chg="add del">
          <ac:chgData name="Don Dailey" userId="3342ba4d-c330-458d-8155-cc0e7cebf7c5" providerId="ADAL" clId="{B80202A5-59A1-4D4C-A220-C6049661FDBA}" dt="2019-03-13T16:31:17.564" v="3994" actId="26606"/>
          <ac:spMkLst>
            <pc:docMk/>
            <pc:sldMk cId="1288564033" sldId="447"/>
            <ac:spMk id="19" creationId="{991E317B-75E3-4171-A07A-B263C1D6DCA5}"/>
          </ac:spMkLst>
        </pc:spChg>
        <pc:spChg chg="add del">
          <ac:chgData name="Don Dailey" userId="3342ba4d-c330-458d-8155-cc0e7cebf7c5" providerId="ADAL" clId="{B80202A5-59A1-4D4C-A220-C6049661FDBA}" dt="2019-03-13T16:31:17.564" v="3994" actId="26606"/>
          <ac:spMkLst>
            <pc:docMk/>
            <pc:sldMk cId="1288564033" sldId="447"/>
            <ac:spMk id="21" creationId="{4A9B19C2-B29A-4924-9E7E-6FBF17F5854E}"/>
          </ac:spMkLst>
        </pc:spChg>
        <pc:spChg chg="add del">
          <ac:chgData name="Don Dailey" userId="3342ba4d-c330-458d-8155-cc0e7cebf7c5" providerId="ADAL" clId="{B80202A5-59A1-4D4C-A220-C6049661FDBA}" dt="2019-03-13T16:31:18.795" v="3996" actId="26606"/>
          <ac:spMkLst>
            <pc:docMk/>
            <pc:sldMk cId="1288564033" sldId="447"/>
            <ac:spMk id="35" creationId="{C6F269C0-E938-4ACE-9291-680DA455A47A}"/>
          </ac:spMkLst>
        </pc:spChg>
        <pc:spChg chg="add del">
          <ac:chgData name="Don Dailey" userId="3342ba4d-c330-458d-8155-cc0e7cebf7c5" providerId="ADAL" clId="{B80202A5-59A1-4D4C-A220-C6049661FDBA}" dt="2019-03-13T16:31:18.795" v="3996" actId="26606"/>
          <ac:spMkLst>
            <pc:docMk/>
            <pc:sldMk cId="1288564033" sldId="447"/>
            <ac:spMk id="36" creationId="{353910D8-86D8-4812-AACB-F5860956EB60}"/>
          </ac:spMkLst>
        </pc:spChg>
        <pc:spChg chg="add del">
          <ac:chgData name="Don Dailey" userId="3342ba4d-c330-458d-8155-cc0e7cebf7c5" providerId="ADAL" clId="{B80202A5-59A1-4D4C-A220-C6049661FDBA}" dt="2019-03-13T16:31:20.588" v="3998" actId="26606"/>
          <ac:spMkLst>
            <pc:docMk/>
            <pc:sldMk cId="1288564033" sldId="447"/>
            <ac:spMk id="44" creationId="{BDA3A76A-4B4C-456C-9E11-7C85352E418B}"/>
          </ac:spMkLst>
        </pc:spChg>
        <pc:spChg chg="add del">
          <ac:chgData name="Don Dailey" userId="3342ba4d-c330-458d-8155-cc0e7cebf7c5" providerId="ADAL" clId="{B80202A5-59A1-4D4C-A220-C6049661FDBA}" dt="2019-03-13T16:31:21.857" v="4000" actId="26606"/>
          <ac:spMkLst>
            <pc:docMk/>
            <pc:sldMk cId="1288564033" sldId="447"/>
            <ac:spMk id="53" creationId="{6DCB64DE-FB3A-4D83-9241-A0D26824BE54}"/>
          </ac:spMkLst>
        </pc:spChg>
        <pc:spChg chg="add del">
          <ac:chgData name="Don Dailey" userId="3342ba4d-c330-458d-8155-cc0e7cebf7c5" providerId="ADAL" clId="{B80202A5-59A1-4D4C-A220-C6049661FDBA}" dt="2019-03-13T16:31:21.857" v="4000" actId="26606"/>
          <ac:spMkLst>
            <pc:docMk/>
            <pc:sldMk cId="1288564033" sldId="447"/>
            <ac:spMk id="54" creationId="{5E94C64B-831C-45FA-B484-591F4D577C60}"/>
          </ac:spMkLst>
        </pc:spChg>
        <pc:spChg chg="add del">
          <ac:chgData name="Don Dailey" userId="3342ba4d-c330-458d-8155-cc0e7cebf7c5" providerId="ADAL" clId="{B80202A5-59A1-4D4C-A220-C6049661FDBA}" dt="2019-03-13T16:32:07.386" v="4002" actId="26606"/>
          <ac:spMkLst>
            <pc:docMk/>
            <pc:sldMk cId="1288564033" sldId="447"/>
            <ac:spMk id="62" creationId="{7A675F33-98AF-4B83-A3BB-0780A23145E6}"/>
          </ac:spMkLst>
        </pc:spChg>
        <pc:spChg chg="add del">
          <ac:chgData name="Don Dailey" userId="3342ba4d-c330-458d-8155-cc0e7cebf7c5" providerId="ADAL" clId="{B80202A5-59A1-4D4C-A220-C6049661FDBA}" dt="2019-03-13T16:32:10.922" v="4004" actId="26606"/>
          <ac:spMkLst>
            <pc:docMk/>
            <pc:sldMk cId="1288564033" sldId="447"/>
            <ac:spMk id="69" creationId="{991E317B-75E3-4171-A07A-B263C1D6DCA5}"/>
          </ac:spMkLst>
        </pc:spChg>
        <pc:spChg chg="add del">
          <ac:chgData name="Don Dailey" userId="3342ba4d-c330-458d-8155-cc0e7cebf7c5" providerId="ADAL" clId="{B80202A5-59A1-4D4C-A220-C6049661FDBA}" dt="2019-03-13T16:32:10.922" v="4004" actId="26606"/>
          <ac:spMkLst>
            <pc:docMk/>
            <pc:sldMk cId="1288564033" sldId="447"/>
            <ac:spMk id="70" creationId="{4A9B19C2-B29A-4924-9E7E-6FBF17F5854E}"/>
          </ac:spMkLst>
        </pc:spChg>
        <pc:spChg chg="add">
          <ac:chgData name="Don Dailey" userId="3342ba4d-c330-458d-8155-cc0e7cebf7c5" providerId="ADAL" clId="{B80202A5-59A1-4D4C-A220-C6049661FDBA}" dt="2019-03-13T16:32:10.951" v="4005" actId="26606"/>
          <ac:spMkLst>
            <pc:docMk/>
            <pc:sldMk cId="1288564033" sldId="447"/>
            <ac:spMk id="78" creationId="{7A675F33-98AF-4B83-A3BB-0780A23145E6}"/>
          </ac:spMkLst>
        </pc:spChg>
        <pc:grpChg chg="add del">
          <ac:chgData name="Don Dailey" userId="3342ba4d-c330-458d-8155-cc0e7cebf7c5" providerId="ADAL" clId="{B80202A5-59A1-4D4C-A220-C6049661FDBA}" dt="2019-03-13T16:31:17.564" v="3994" actId="26606"/>
          <ac:grpSpMkLst>
            <pc:docMk/>
            <pc:sldMk cId="1288564033" sldId="447"/>
            <ac:grpSpMk id="23" creationId="{34C85634-D5F5-4047-8F35-F4B1F50AB1A7}"/>
          </ac:grpSpMkLst>
        </pc:grpChg>
        <pc:grpChg chg="add del">
          <ac:chgData name="Don Dailey" userId="3342ba4d-c330-458d-8155-cc0e7cebf7c5" providerId="ADAL" clId="{B80202A5-59A1-4D4C-A220-C6049661FDBA}" dt="2019-03-13T16:31:18.795" v="3996" actId="26606"/>
          <ac:grpSpMkLst>
            <pc:docMk/>
            <pc:sldMk cId="1288564033" sldId="447"/>
            <ac:grpSpMk id="37" creationId="{B0DDB13E-0746-49BA-B832-3DBEF6AB5ED7}"/>
          </ac:grpSpMkLst>
        </pc:grpChg>
        <pc:grpChg chg="add del">
          <ac:chgData name="Don Dailey" userId="3342ba4d-c330-458d-8155-cc0e7cebf7c5" providerId="ADAL" clId="{B80202A5-59A1-4D4C-A220-C6049661FDBA}" dt="2019-03-13T16:31:20.588" v="3998" actId="26606"/>
          <ac:grpSpMkLst>
            <pc:docMk/>
            <pc:sldMk cId="1288564033" sldId="447"/>
            <ac:grpSpMk id="45" creationId="{DD4CBF5D-710D-4A8C-B442-E5D98674747D}"/>
          </ac:grpSpMkLst>
        </pc:grpChg>
        <pc:grpChg chg="add del">
          <ac:chgData name="Don Dailey" userId="3342ba4d-c330-458d-8155-cc0e7cebf7c5" providerId="ADAL" clId="{B80202A5-59A1-4D4C-A220-C6049661FDBA}" dt="2019-03-13T16:31:21.857" v="4000" actId="26606"/>
          <ac:grpSpMkLst>
            <pc:docMk/>
            <pc:sldMk cId="1288564033" sldId="447"/>
            <ac:grpSpMk id="55" creationId="{AC96E397-7705-43C9-AC81-FA8EF1951DD2}"/>
          </ac:grpSpMkLst>
        </pc:grpChg>
        <pc:grpChg chg="add del">
          <ac:chgData name="Don Dailey" userId="3342ba4d-c330-458d-8155-cc0e7cebf7c5" providerId="ADAL" clId="{B80202A5-59A1-4D4C-A220-C6049661FDBA}" dt="2019-03-13T16:32:10.922" v="4004" actId="26606"/>
          <ac:grpSpMkLst>
            <pc:docMk/>
            <pc:sldMk cId="1288564033" sldId="447"/>
            <ac:grpSpMk id="71" creationId="{34C85634-D5F5-4047-8F35-F4B1F50AB1A7}"/>
          </ac:grpSpMkLst>
        </pc:grpChg>
        <pc:picChg chg="add mod">
          <ac:chgData name="Don Dailey" userId="3342ba4d-c330-458d-8155-cc0e7cebf7c5" providerId="ADAL" clId="{B80202A5-59A1-4D4C-A220-C6049661FDBA}" dt="2019-03-13T16:32:10.951" v="4005" actId="26606"/>
          <ac:picMkLst>
            <pc:docMk/>
            <pc:sldMk cId="1288564033" sldId="447"/>
            <ac:picMk id="4" creationId="{310303F2-4AA0-4B48-93A9-C49EF29D673D}"/>
          </ac:picMkLst>
        </pc:picChg>
        <pc:cxnChg chg="add del">
          <ac:chgData name="Don Dailey" userId="3342ba4d-c330-458d-8155-cc0e7cebf7c5" providerId="ADAL" clId="{B80202A5-59A1-4D4C-A220-C6049661FDBA}" dt="2019-03-13T16:31:17.564" v="3994" actId="26606"/>
          <ac:cxnSpMkLst>
            <pc:docMk/>
            <pc:sldMk cId="1288564033" sldId="447"/>
            <ac:cxnSpMk id="9" creationId="{0512F9CB-A1A0-4043-A103-F6A4B94B695A}"/>
          </ac:cxnSpMkLst>
        </pc:cxnChg>
        <pc:cxnChg chg="add del">
          <ac:chgData name="Don Dailey" userId="3342ba4d-c330-458d-8155-cc0e7cebf7c5" providerId="ADAL" clId="{B80202A5-59A1-4D4C-A220-C6049661FDBA}" dt="2019-03-13T16:31:17.564" v="3994" actId="26606"/>
          <ac:cxnSpMkLst>
            <pc:docMk/>
            <pc:sldMk cId="1288564033" sldId="447"/>
            <ac:cxnSpMk id="11" creationId="{ADBE6588-EE16-4389-857C-86A156D49E5D}"/>
          </ac:cxnSpMkLst>
        </pc:cxnChg>
        <pc:cxnChg chg="add del">
          <ac:chgData name="Don Dailey" userId="3342ba4d-c330-458d-8155-cc0e7cebf7c5" providerId="ADAL" clId="{B80202A5-59A1-4D4C-A220-C6049661FDBA}" dt="2019-03-13T16:31:17.564" v="3994" actId="26606"/>
          <ac:cxnSpMkLst>
            <pc:docMk/>
            <pc:sldMk cId="1288564033" sldId="447"/>
            <ac:cxnSpMk id="13" creationId="{17FD48D2-B0A7-413D-B947-AA55AC1296D5}"/>
          </ac:cxnSpMkLst>
        </pc:cxnChg>
        <pc:cxnChg chg="add del">
          <ac:chgData name="Don Dailey" userId="3342ba4d-c330-458d-8155-cc0e7cebf7c5" providerId="ADAL" clId="{B80202A5-59A1-4D4C-A220-C6049661FDBA}" dt="2019-03-13T16:31:17.564" v="3994" actId="26606"/>
          <ac:cxnSpMkLst>
            <pc:docMk/>
            <pc:sldMk cId="1288564033" sldId="447"/>
            <ac:cxnSpMk id="15" creationId="{2BE668D0-D906-4EEE-B32F-8C028624B837}"/>
          </ac:cxnSpMkLst>
        </pc:cxnChg>
        <pc:cxnChg chg="add del">
          <ac:chgData name="Don Dailey" userId="3342ba4d-c330-458d-8155-cc0e7cebf7c5" providerId="ADAL" clId="{B80202A5-59A1-4D4C-A220-C6049661FDBA}" dt="2019-03-13T16:31:17.564" v="3994" actId="26606"/>
          <ac:cxnSpMkLst>
            <pc:docMk/>
            <pc:sldMk cId="1288564033" sldId="447"/>
            <ac:cxnSpMk id="17" creationId="{D1DE67A3-B8F6-4CFD-A8E0-D15200F23152}"/>
          </ac:cxnSpMkLst>
        </pc:cxnChg>
        <pc:cxnChg chg="add del">
          <ac:chgData name="Don Dailey" userId="3342ba4d-c330-458d-8155-cc0e7cebf7c5" providerId="ADAL" clId="{B80202A5-59A1-4D4C-A220-C6049661FDBA}" dt="2019-03-13T16:31:18.795" v="3996" actId="26606"/>
          <ac:cxnSpMkLst>
            <pc:docMk/>
            <pc:sldMk cId="1288564033" sldId="447"/>
            <ac:cxnSpMk id="30" creationId="{0512F9CB-A1A0-4043-A103-F6A4B94B695A}"/>
          </ac:cxnSpMkLst>
        </pc:cxnChg>
        <pc:cxnChg chg="add del">
          <ac:chgData name="Don Dailey" userId="3342ba4d-c330-458d-8155-cc0e7cebf7c5" providerId="ADAL" clId="{B80202A5-59A1-4D4C-A220-C6049661FDBA}" dt="2019-03-13T16:31:18.795" v="3996" actId="26606"/>
          <ac:cxnSpMkLst>
            <pc:docMk/>
            <pc:sldMk cId="1288564033" sldId="447"/>
            <ac:cxnSpMk id="31" creationId="{ADBE6588-EE16-4389-857C-86A156D49E5D}"/>
          </ac:cxnSpMkLst>
        </pc:cxnChg>
        <pc:cxnChg chg="add del">
          <ac:chgData name="Don Dailey" userId="3342ba4d-c330-458d-8155-cc0e7cebf7c5" providerId="ADAL" clId="{B80202A5-59A1-4D4C-A220-C6049661FDBA}" dt="2019-03-13T16:31:18.795" v="3996" actId="26606"/>
          <ac:cxnSpMkLst>
            <pc:docMk/>
            <pc:sldMk cId="1288564033" sldId="447"/>
            <ac:cxnSpMk id="32" creationId="{17FD48D2-B0A7-413D-B947-AA55AC1296D5}"/>
          </ac:cxnSpMkLst>
        </pc:cxnChg>
        <pc:cxnChg chg="add del">
          <ac:chgData name="Don Dailey" userId="3342ba4d-c330-458d-8155-cc0e7cebf7c5" providerId="ADAL" clId="{B80202A5-59A1-4D4C-A220-C6049661FDBA}" dt="2019-03-13T16:31:18.795" v="3996" actId="26606"/>
          <ac:cxnSpMkLst>
            <pc:docMk/>
            <pc:sldMk cId="1288564033" sldId="447"/>
            <ac:cxnSpMk id="33" creationId="{2BE668D0-D906-4EEE-B32F-8C028624B837}"/>
          </ac:cxnSpMkLst>
        </pc:cxnChg>
        <pc:cxnChg chg="add del">
          <ac:chgData name="Don Dailey" userId="3342ba4d-c330-458d-8155-cc0e7cebf7c5" providerId="ADAL" clId="{B80202A5-59A1-4D4C-A220-C6049661FDBA}" dt="2019-03-13T16:31:18.795" v="3996" actId="26606"/>
          <ac:cxnSpMkLst>
            <pc:docMk/>
            <pc:sldMk cId="1288564033" sldId="447"/>
            <ac:cxnSpMk id="34" creationId="{D1DE67A3-B8F6-4CFD-A8E0-D15200F23152}"/>
          </ac:cxnSpMkLst>
        </pc:cxnChg>
        <pc:cxnChg chg="add del">
          <ac:chgData name="Don Dailey" userId="3342ba4d-c330-458d-8155-cc0e7cebf7c5" providerId="ADAL" clId="{B80202A5-59A1-4D4C-A220-C6049661FDBA}" dt="2019-03-13T16:31:20.588" v="3998" actId="26606"/>
          <ac:cxnSpMkLst>
            <pc:docMk/>
            <pc:sldMk cId="1288564033" sldId="447"/>
            <ac:cxnSpMk id="39" creationId="{8FD48FB1-66D8-4676-B0AA-C139A1DB78D1}"/>
          </ac:cxnSpMkLst>
        </pc:cxnChg>
        <pc:cxnChg chg="add del">
          <ac:chgData name="Don Dailey" userId="3342ba4d-c330-458d-8155-cc0e7cebf7c5" providerId="ADAL" clId="{B80202A5-59A1-4D4C-A220-C6049661FDBA}" dt="2019-03-13T16:31:20.588" v="3998" actId="26606"/>
          <ac:cxnSpMkLst>
            <pc:docMk/>
            <pc:sldMk cId="1288564033" sldId="447"/>
            <ac:cxnSpMk id="40" creationId="{F033F5AE-6728-4F19-8DED-658E674B31B9}"/>
          </ac:cxnSpMkLst>
        </pc:cxnChg>
        <pc:cxnChg chg="add del">
          <ac:chgData name="Don Dailey" userId="3342ba4d-c330-458d-8155-cc0e7cebf7c5" providerId="ADAL" clId="{B80202A5-59A1-4D4C-A220-C6049661FDBA}" dt="2019-03-13T16:31:20.588" v="3998" actId="26606"/>
          <ac:cxnSpMkLst>
            <pc:docMk/>
            <pc:sldMk cId="1288564033" sldId="447"/>
            <ac:cxnSpMk id="41" creationId="{82C7D74A-18BA-4709-A808-44E8815C4430}"/>
          </ac:cxnSpMkLst>
        </pc:cxnChg>
        <pc:cxnChg chg="add del">
          <ac:chgData name="Don Dailey" userId="3342ba4d-c330-458d-8155-cc0e7cebf7c5" providerId="ADAL" clId="{B80202A5-59A1-4D4C-A220-C6049661FDBA}" dt="2019-03-13T16:31:20.588" v="3998" actId="26606"/>
          <ac:cxnSpMkLst>
            <pc:docMk/>
            <pc:sldMk cId="1288564033" sldId="447"/>
            <ac:cxnSpMk id="42" creationId="{B5164A3F-1561-4039-8185-AB0EEB713EA7}"/>
          </ac:cxnSpMkLst>
        </pc:cxnChg>
        <pc:cxnChg chg="add del">
          <ac:chgData name="Don Dailey" userId="3342ba4d-c330-458d-8155-cc0e7cebf7c5" providerId="ADAL" clId="{B80202A5-59A1-4D4C-A220-C6049661FDBA}" dt="2019-03-13T16:31:20.588" v="3998" actId="26606"/>
          <ac:cxnSpMkLst>
            <pc:docMk/>
            <pc:sldMk cId="1288564033" sldId="447"/>
            <ac:cxnSpMk id="43" creationId="{2A35DB53-42BE-460E-9CA1-1294C98463CB}"/>
          </ac:cxnSpMkLst>
        </pc:cxnChg>
        <pc:cxnChg chg="add del">
          <ac:chgData name="Don Dailey" userId="3342ba4d-c330-458d-8155-cc0e7cebf7c5" providerId="ADAL" clId="{B80202A5-59A1-4D4C-A220-C6049661FDBA}" dt="2019-03-13T16:31:21.857" v="4000" actId="26606"/>
          <ac:cxnSpMkLst>
            <pc:docMk/>
            <pc:sldMk cId="1288564033" sldId="447"/>
            <ac:cxnSpMk id="48" creationId="{0512F9CB-A1A0-4043-A103-F6A4B94B695A}"/>
          </ac:cxnSpMkLst>
        </pc:cxnChg>
        <pc:cxnChg chg="add del">
          <ac:chgData name="Don Dailey" userId="3342ba4d-c330-458d-8155-cc0e7cebf7c5" providerId="ADAL" clId="{B80202A5-59A1-4D4C-A220-C6049661FDBA}" dt="2019-03-13T16:31:21.857" v="4000" actId="26606"/>
          <ac:cxnSpMkLst>
            <pc:docMk/>
            <pc:sldMk cId="1288564033" sldId="447"/>
            <ac:cxnSpMk id="49" creationId="{ADBE6588-EE16-4389-857C-86A156D49E5D}"/>
          </ac:cxnSpMkLst>
        </pc:cxnChg>
        <pc:cxnChg chg="add del">
          <ac:chgData name="Don Dailey" userId="3342ba4d-c330-458d-8155-cc0e7cebf7c5" providerId="ADAL" clId="{B80202A5-59A1-4D4C-A220-C6049661FDBA}" dt="2019-03-13T16:31:21.857" v="4000" actId="26606"/>
          <ac:cxnSpMkLst>
            <pc:docMk/>
            <pc:sldMk cId="1288564033" sldId="447"/>
            <ac:cxnSpMk id="50" creationId="{17FD48D2-B0A7-413D-B947-AA55AC1296D5}"/>
          </ac:cxnSpMkLst>
        </pc:cxnChg>
        <pc:cxnChg chg="add del">
          <ac:chgData name="Don Dailey" userId="3342ba4d-c330-458d-8155-cc0e7cebf7c5" providerId="ADAL" clId="{B80202A5-59A1-4D4C-A220-C6049661FDBA}" dt="2019-03-13T16:31:21.857" v="4000" actId="26606"/>
          <ac:cxnSpMkLst>
            <pc:docMk/>
            <pc:sldMk cId="1288564033" sldId="447"/>
            <ac:cxnSpMk id="51" creationId="{2BE668D0-D906-4EEE-B32F-8C028624B837}"/>
          </ac:cxnSpMkLst>
        </pc:cxnChg>
        <pc:cxnChg chg="add del">
          <ac:chgData name="Don Dailey" userId="3342ba4d-c330-458d-8155-cc0e7cebf7c5" providerId="ADAL" clId="{B80202A5-59A1-4D4C-A220-C6049661FDBA}" dt="2019-03-13T16:31:21.857" v="4000" actId="26606"/>
          <ac:cxnSpMkLst>
            <pc:docMk/>
            <pc:sldMk cId="1288564033" sldId="447"/>
            <ac:cxnSpMk id="52" creationId="{D1DE67A3-B8F6-4CFD-A8E0-D15200F23152}"/>
          </ac:cxnSpMkLst>
        </pc:cxnChg>
        <pc:cxnChg chg="add del">
          <ac:chgData name="Don Dailey" userId="3342ba4d-c330-458d-8155-cc0e7cebf7c5" providerId="ADAL" clId="{B80202A5-59A1-4D4C-A220-C6049661FDBA}" dt="2019-03-13T16:32:07.386" v="4002" actId="26606"/>
          <ac:cxnSpMkLst>
            <pc:docMk/>
            <pc:sldMk cId="1288564033" sldId="447"/>
            <ac:cxnSpMk id="57" creationId="{8FD48FB1-66D8-4676-B0AA-C139A1DB78D1}"/>
          </ac:cxnSpMkLst>
        </pc:cxnChg>
        <pc:cxnChg chg="add del">
          <ac:chgData name="Don Dailey" userId="3342ba4d-c330-458d-8155-cc0e7cebf7c5" providerId="ADAL" clId="{B80202A5-59A1-4D4C-A220-C6049661FDBA}" dt="2019-03-13T16:32:07.386" v="4002" actId="26606"/>
          <ac:cxnSpMkLst>
            <pc:docMk/>
            <pc:sldMk cId="1288564033" sldId="447"/>
            <ac:cxnSpMk id="58" creationId="{F033F5AE-6728-4F19-8DED-658E674B31B9}"/>
          </ac:cxnSpMkLst>
        </pc:cxnChg>
        <pc:cxnChg chg="add del">
          <ac:chgData name="Don Dailey" userId="3342ba4d-c330-458d-8155-cc0e7cebf7c5" providerId="ADAL" clId="{B80202A5-59A1-4D4C-A220-C6049661FDBA}" dt="2019-03-13T16:32:07.386" v="4002" actId="26606"/>
          <ac:cxnSpMkLst>
            <pc:docMk/>
            <pc:sldMk cId="1288564033" sldId="447"/>
            <ac:cxnSpMk id="59" creationId="{82C7D74A-18BA-4709-A808-44E8815C4430}"/>
          </ac:cxnSpMkLst>
        </pc:cxnChg>
        <pc:cxnChg chg="add del">
          <ac:chgData name="Don Dailey" userId="3342ba4d-c330-458d-8155-cc0e7cebf7c5" providerId="ADAL" clId="{B80202A5-59A1-4D4C-A220-C6049661FDBA}" dt="2019-03-13T16:32:07.386" v="4002" actId="26606"/>
          <ac:cxnSpMkLst>
            <pc:docMk/>
            <pc:sldMk cId="1288564033" sldId="447"/>
            <ac:cxnSpMk id="60" creationId="{B5164A3F-1561-4039-8185-AB0EEB713EA7}"/>
          </ac:cxnSpMkLst>
        </pc:cxnChg>
        <pc:cxnChg chg="add del">
          <ac:chgData name="Don Dailey" userId="3342ba4d-c330-458d-8155-cc0e7cebf7c5" providerId="ADAL" clId="{B80202A5-59A1-4D4C-A220-C6049661FDBA}" dt="2019-03-13T16:32:07.386" v="4002" actId="26606"/>
          <ac:cxnSpMkLst>
            <pc:docMk/>
            <pc:sldMk cId="1288564033" sldId="447"/>
            <ac:cxnSpMk id="61" creationId="{2A35DB53-42BE-460E-9CA1-1294C98463CB}"/>
          </ac:cxnSpMkLst>
        </pc:cxnChg>
        <pc:cxnChg chg="add del">
          <ac:chgData name="Don Dailey" userId="3342ba4d-c330-458d-8155-cc0e7cebf7c5" providerId="ADAL" clId="{B80202A5-59A1-4D4C-A220-C6049661FDBA}" dt="2019-03-13T16:32:10.922" v="4004" actId="26606"/>
          <ac:cxnSpMkLst>
            <pc:docMk/>
            <pc:sldMk cId="1288564033" sldId="447"/>
            <ac:cxnSpMk id="64" creationId="{0512F9CB-A1A0-4043-A103-F6A4B94B695A}"/>
          </ac:cxnSpMkLst>
        </pc:cxnChg>
        <pc:cxnChg chg="add del">
          <ac:chgData name="Don Dailey" userId="3342ba4d-c330-458d-8155-cc0e7cebf7c5" providerId="ADAL" clId="{B80202A5-59A1-4D4C-A220-C6049661FDBA}" dt="2019-03-13T16:32:10.922" v="4004" actId="26606"/>
          <ac:cxnSpMkLst>
            <pc:docMk/>
            <pc:sldMk cId="1288564033" sldId="447"/>
            <ac:cxnSpMk id="65" creationId="{ADBE6588-EE16-4389-857C-86A156D49E5D}"/>
          </ac:cxnSpMkLst>
        </pc:cxnChg>
        <pc:cxnChg chg="add del">
          <ac:chgData name="Don Dailey" userId="3342ba4d-c330-458d-8155-cc0e7cebf7c5" providerId="ADAL" clId="{B80202A5-59A1-4D4C-A220-C6049661FDBA}" dt="2019-03-13T16:32:10.922" v="4004" actId="26606"/>
          <ac:cxnSpMkLst>
            <pc:docMk/>
            <pc:sldMk cId="1288564033" sldId="447"/>
            <ac:cxnSpMk id="66" creationId="{17FD48D2-B0A7-413D-B947-AA55AC1296D5}"/>
          </ac:cxnSpMkLst>
        </pc:cxnChg>
        <pc:cxnChg chg="add del">
          <ac:chgData name="Don Dailey" userId="3342ba4d-c330-458d-8155-cc0e7cebf7c5" providerId="ADAL" clId="{B80202A5-59A1-4D4C-A220-C6049661FDBA}" dt="2019-03-13T16:32:10.922" v="4004" actId="26606"/>
          <ac:cxnSpMkLst>
            <pc:docMk/>
            <pc:sldMk cId="1288564033" sldId="447"/>
            <ac:cxnSpMk id="67" creationId="{2BE668D0-D906-4EEE-B32F-8C028624B837}"/>
          </ac:cxnSpMkLst>
        </pc:cxnChg>
        <pc:cxnChg chg="add del">
          <ac:chgData name="Don Dailey" userId="3342ba4d-c330-458d-8155-cc0e7cebf7c5" providerId="ADAL" clId="{B80202A5-59A1-4D4C-A220-C6049661FDBA}" dt="2019-03-13T16:32:10.922" v="4004" actId="26606"/>
          <ac:cxnSpMkLst>
            <pc:docMk/>
            <pc:sldMk cId="1288564033" sldId="447"/>
            <ac:cxnSpMk id="68" creationId="{D1DE67A3-B8F6-4CFD-A8E0-D15200F23152}"/>
          </ac:cxnSpMkLst>
        </pc:cxnChg>
        <pc:cxnChg chg="add">
          <ac:chgData name="Don Dailey" userId="3342ba4d-c330-458d-8155-cc0e7cebf7c5" providerId="ADAL" clId="{B80202A5-59A1-4D4C-A220-C6049661FDBA}" dt="2019-03-13T16:32:10.951" v="4005" actId="26606"/>
          <ac:cxnSpMkLst>
            <pc:docMk/>
            <pc:sldMk cId="1288564033" sldId="447"/>
            <ac:cxnSpMk id="73" creationId="{8FD48FB1-66D8-4676-B0AA-C139A1DB78D1}"/>
          </ac:cxnSpMkLst>
        </pc:cxnChg>
        <pc:cxnChg chg="add">
          <ac:chgData name="Don Dailey" userId="3342ba4d-c330-458d-8155-cc0e7cebf7c5" providerId="ADAL" clId="{B80202A5-59A1-4D4C-A220-C6049661FDBA}" dt="2019-03-13T16:32:10.951" v="4005" actId="26606"/>
          <ac:cxnSpMkLst>
            <pc:docMk/>
            <pc:sldMk cId="1288564033" sldId="447"/>
            <ac:cxnSpMk id="74" creationId="{F033F5AE-6728-4F19-8DED-658E674B31B9}"/>
          </ac:cxnSpMkLst>
        </pc:cxnChg>
        <pc:cxnChg chg="add">
          <ac:chgData name="Don Dailey" userId="3342ba4d-c330-458d-8155-cc0e7cebf7c5" providerId="ADAL" clId="{B80202A5-59A1-4D4C-A220-C6049661FDBA}" dt="2019-03-13T16:32:10.951" v="4005" actId="26606"/>
          <ac:cxnSpMkLst>
            <pc:docMk/>
            <pc:sldMk cId="1288564033" sldId="447"/>
            <ac:cxnSpMk id="75" creationId="{82C7D74A-18BA-4709-A808-44E8815C4430}"/>
          </ac:cxnSpMkLst>
        </pc:cxnChg>
        <pc:cxnChg chg="add">
          <ac:chgData name="Don Dailey" userId="3342ba4d-c330-458d-8155-cc0e7cebf7c5" providerId="ADAL" clId="{B80202A5-59A1-4D4C-A220-C6049661FDBA}" dt="2019-03-13T16:32:10.951" v="4005" actId="26606"/>
          <ac:cxnSpMkLst>
            <pc:docMk/>
            <pc:sldMk cId="1288564033" sldId="447"/>
            <ac:cxnSpMk id="76" creationId="{B5164A3F-1561-4039-8185-AB0EEB713EA7}"/>
          </ac:cxnSpMkLst>
        </pc:cxnChg>
        <pc:cxnChg chg="add">
          <ac:chgData name="Don Dailey" userId="3342ba4d-c330-458d-8155-cc0e7cebf7c5" providerId="ADAL" clId="{B80202A5-59A1-4D4C-A220-C6049661FDBA}" dt="2019-03-13T16:32:10.951" v="4005" actId="26606"/>
          <ac:cxnSpMkLst>
            <pc:docMk/>
            <pc:sldMk cId="1288564033" sldId="447"/>
            <ac:cxnSpMk id="77" creationId="{2A35DB53-42BE-460E-9CA1-1294C98463CB}"/>
          </ac:cxnSpMkLst>
        </pc:cxn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179DFB-AA55-8042-8FE2-7EE1771AD4FD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6B01CFB-14F2-1A41-B402-8435DBACF5F3}">
      <dgm:prSet phldrT="[Text]"/>
      <dgm:spPr/>
      <dgm:t>
        <a:bodyPr/>
        <a:lstStyle/>
        <a:p>
          <a:r>
            <a:rPr lang="en-US" dirty="0"/>
            <a:t>972</a:t>
          </a:r>
        </a:p>
      </dgm:t>
    </dgm:pt>
    <dgm:pt modelId="{DDA20FA5-018F-9C4B-AB85-D34F3AA5053F}" type="parTrans" cxnId="{0A2B4FF7-F337-FC46-940E-62CB40BDFE84}">
      <dgm:prSet/>
      <dgm:spPr/>
      <dgm:t>
        <a:bodyPr/>
        <a:lstStyle/>
        <a:p>
          <a:endParaRPr lang="en-US"/>
        </a:p>
      </dgm:t>
    </dgm:pt>
    <dgm:pt modelId="{85034915-3C33-064E-946F-56F6DEBAF017}" type="sibTrans" cxnId="{0A2B4FF7-F337-FC46-940E-62CB40BDFE84}">
      <dgm:prSet/>
      <dgm:spPr/>
      <dgm:t>
        <a:bodyPr/>
        <a:lstStyle/>
        <a:p>
          <a:endParaRPr lang="en-US"/>
        </a:p>
      </dgm:t>
    </dgm:pt>
    <dgm:pt modelId="{38F9CC9D-833A-4345-BF35-90B979700F33}">
      <dgm:prSet phldrT="[Text]" custT="1"/>
      <dgm:spPr/>
      <dgm:t>
        <a:bodyPr/>
        <a:lstStyle/>
        <a:p>
          <a:r>
            <a:rPr lang="en-US" sz="1600" dirty="0"/>
            <a:t>SIS</a:t>
          </a:r>
          <a:endParaRPr lang="en-US" sz="800" dirty="0"/>
        </a:p>
      </dgm:t>
    </dgm:pt>
    <dgm:pt modelId="{A3A14E65-B52A-5E4C-927B-84297EB9EE71}" type="parTrans" cxnId="{5E8FC062-A343-D248-8174-15BDBE7CC84C}">
      <dgm:prSet/>
      <dgm:spPr/>
      <dgm:t>
        <a:bodyPr/>
        <a:lstStyle/>
        <a:p>
          <a:endParaRPr lang="en-US"/>
        </a:p>
      </dgm:t>
    </dgm:pt>
    <dgm:pt modelId="{B93B35B5-192C-D24E-A28A-6533450A9BDF}" type="sibTrans" cxnId="{5E8FC062-A343-D248-8174-15BDBE7CC84C}">
      <dgm:prSet/>
      <dgm:spPr/>
      <dgm:t>
        <a:bodyPr/>
        <a:lstStyle/>
        <a:p>
          <a:endParaRPr lang="en-US"/>
        </a:p>
      </dgm:t>
    </dgm:pt>
    <dgm:pt modelId="{9D1F00F5-777F-8244-852C-A8844C3875B5}">
      <dgm:prSet phldrT="[Text]" custT="1"/>
      <dgm:spPr/>
      <dgm:t>
        <a:bodyPr/>
        <a:lstStyle/>
        <a:p>
          <a:r>
            <a:rPr lang="en-US" sz="1600" dirty="0"/>
            <a:t>Food</a:t>
          </a:r>
          <a:endParaRPr lang="en-US" sz="800" dirty="0"/>
        </a:p>
      </dgm:t>
    </dgm:pt>
    <dgm:pt modelId="{F9ACC9B6-D48D-B34E-8C7C-D3A9C3EB20B8}" type="parTrans" cxnId="{AB7A3749-9E0A-FD45-A0D2-62D038CF7CBE}">
      <dgm:prSet/>
      <dgm:spPr/>
      <dgm:t>
        <a:bodyPr/>
        <a:lstStyle/>
        <a:p>
          <a:endParaRPr lang="en-US"/>
        </a:p>
      </dgm:t>
    </dgm:pt>
    <dgm:pt modelId="{10A5793D-21BF-DB45-89BF-DE8BE9967B11}" type="sibTrans" cxnId="{AB7A3749-9E0A-FD45-A0D2-62D038CF7CBE}">
      <dgm:prSet/>
      <dgm:spPr/>
      <dgm:t>
        <a:bodyPr/>
        <a:lstStyle/>
        <a:p>
          <a:endParaRPr lang="en-US"/>
        </a:p>
      </dgm:t>
    </dgm:pt>
    <dgm:pt modelId="{C11F92A2-A426-F544-BCF3-9010A026EEAE}">
      <dgm:prSet phldrT="[Text]" custT="1"/>
      <dgm:spPr/>
      <dgm:t>
        <a:bodyPr/>
        <a:lstStyle/>
        <a:p>
          <a:r>
            <a:rPr lang="en-US" sz="1200" dirty="0" err="1"/>
            <a:t>MiLearn</a:t>
          </a:r>
          <a:endParaRPr lang="en-US" sz="800" dirty="0"/>
        </a:p>
      </dgm:t>
    </dgm:pt>
    <dgm:pt modelId="{FA4AAAA5-51CF-6645-B37A-2EE66AA7E2F7}" type="parTrans" cxnId="{F49390FE-A136-F84E-A685-5B36762AFE2B}">
      <dgm:prSet/>
      <dgm:spPr/>
      <dgm:t>
        <a:bodyPr/>
        <a:lstStyle/>
        <a:p>
          <a:endParaRPr lang="en-US"/>
        </a:p>
      </dgm:t>
    </dgm:pt>
    <dgm:pt modelId="{158B9DAA-628D-C24B-B8CC-624F18FD27C6}" type="sibTrans" cxnId="{F49390FE-A136-F84E-A685-5B36762AFE2B}">
      <dgm:prSet/>
      <dgm:spPr/>
      <dgm:t>
        <a:bodyPr/>
        <a:lstStyle/>
        <a:p>
          <a:endParaRPr lang="en-US"/>
        </a:p>
      </dgm:t>
    </dgm:pt>
    <dgm:pt modelId="{7615676E-0BF0-2D47-AB6F-9C1D3221F283}">
      <dgm:prSet phldrT="[Text]" custT="1"/>
      <dgm:spPr/>
      <dgm:t>
        <a:bodyPr/>
        <a:lstStyle/>
        <a:p>
          <a:r>
            <a:rPr lang="en-US" sz="800" b="1" dirty="0">
              <a:latin typeface="Arial Narrow" panose="020B0606020202030204" pitchFamily="34" charset="0"/>
            </a:rPr>
            <a:t>Dashboards</a:t>
          </a:r>
        </a:p>
      </dgm:t>
    </dgm:pt>
    <dgm:pt modelId="{E2C9DD4E-D283-0D48-ACA9-6E2CCFBBC722}" type="parTrans" cxnId="{47537D37-6AD2-E94F-BF90-F8E5D9630965}">
      <dgm:prSet/>
      <dgm:spPr/>
      <dgm:t>
        <a:bodyPr/>
        <a:lstStyle/>
        <a:p>
          <a:endParaRPr lang="en-US"/>
        </a:p>
      </dgm:t>
    </dgm:pt>
    <dgm:pt modelId="{E9DAABCC-3690-F849-9F6A-779C7EB6DB2A}" type="sibTrans" cxnId="{47537D37-6AD2-E94F-BF90-F8E5D9630965}">
      <dgm:prSet/>
      <dgm:spPr/>
      <dgm:t>
        <a:bodyPr/>
        <a:lstStyle/>
        <a:p>
          <a:endParaRPr lang="en-US"/>
        </a:p>
      </dgm:t>
    </dgm:pt>
    <dgm:pt modelId="{AF463202-D822-A64E-9A40-FDB7605350D0}" type="pres">
      <dgm:prSet presAssocID="{6F179DFB-AA55-8042-8FE2-7EE1771AD4F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DE290F4-2975-6E43-8F34-0F539E622963}" type="pres">
      <dgm:prSet presAssocID="{16B01CFB-14F2-1A41-B402-8435DBACF5F3}" presName="centerShape" presStyleLbl="node0" presStyleIdx="0" presStyleCnt="1"/>
      <dgm:spPr/>
    </dgm:pt>
    <dgm:pt modelId="{635B92B6-86B3-7B49-9751-C7FDEE3AF6A1}" type="pres">
      <dgm:prSet presAssocID="{A3A14E65-B52A-5E4C-927B-84297EB9EE71}" presName="Name9" presStyleLbl="parChTrans1D2" presStyleIdx="0" presStyleCnt="4"/>
      <dgm:spPr/>
    </dgm:pt>
    <dgm:pt modelId="{BF849B43-B7DA-4B4F-9CDB-C5EA8516FA05}" type="pres">
      <dgm:prSet presAssocID="{A3A14E65-B52A-5E4C-927B-84297EB9EE71}" presName="connTx" presStyleLbl="parChTrans1D2" presStyleIdx="0" presStyleCnt="4"/>
      <dgm:spPr/>
    </dgm:pt>
    <dgm:pt modelId="{07A7FCB1-4232-1247-9382-AB3A04887B57}" type="pres">
      <dgm:prSet presAssocID="{38F9CC9D-833A-4345-BF35-90B979700F33}" presName="node" presStyleLbl="node1" presStyleIdx="0" presStyleCnt="4">
        <dgm:presLayoutVars>
          <dgm:bulletEnabled val="1"/>
        </dgm:presLayoutVars>
      </dgm:prSet>
      <dgm:spPr/>
    </dgm:pt>
    <dgm:pt modelId="{66E3F971-F1F8-BE41-8323-68DA3D03DF4E}" type="pres">
      <dgm:prSet presAssocID="{F9ACC9B6-D48D-B34E-8C7C-D3A9C3EB20B8}" presName="Name9" presStyleLbl="parChTrans1D2" presStyleIdx="1" presStyleCnt="4"/>
      <dgm:spPr/>
    </dgm:pt>
    <dgm:pt modelId="{BEC113B1-3C26-E643-AA8D-384BFD4175BB}" type="pres">
      <dgm:prSet presAssocID="{F9ACC9B6-D48D-B34E-8C7C-D3A9C3EB20B8}" presName="connTx" presStyleLbl="parChTrans1D2" presStyleIdx="1" presStyleCnt="4"/>
      <dgm:spPr/>
    </dgm:pt>
    <dgm:pt modelId="{78621A80-BD4B-024B-90E4-671EF9B02108}" type="pres">
      <dgm:prSet presAssocID="{9D1F00F5-777F-8244-852C-A8844C3875B5}" presName="node" presStyleLbl="node1" presStyleIdx="1" presStyleCnt="4">
        <dgm:presLayoutVars>
          <dgm:bulletEnabled val="1"/>
        </dgm:presLayoutVars>
      </dgm:prSet>
      <dgm:spPr/>
    </dgm:pt>
    <dgm:pt modelId="{7FF1334B-61F0-174B-A572-84EC9B6C6461}" type="pres">
      <dgm:prSet presAssocID="{FA4AAAA5-51CF-6645-B37A-2EE66AA7E2F7}" presName="Name9" presStyleLbl="parChTrans1D2" presStyleIdx="2" presStyleCnt="4"/>
      <dgm:spPr/>
    </dgm:pt>
    <dgm:pt modelId="{4B0AE7EE-FE70-FC4A-A16E-7DA84418BB72}" type="pres">
      <dgm:prSet presAssocID="{FA4AAAA5-51CF-6645-B37A-2EE66AA7E2F7}" presName="connTx" presStyleLbl="parChTrans1D2" presStyleIdx="2" presStyleCnt="4"/>
      <dgm:spPr/>
    </dgm:pt>
    <dgm:pt modelId="{573AD1F1-2C9D-C240-BD4D-F9EA65F59E53}" type="pres">
      <dgm:prSet presAssocID="{C11F92A2-A426-F544-BCF3-9010A026EEAE}" presName="node" presStyleLbl="node1" presStyleIdx="2" presStyleCnt="4">
        <dgm:presLayoutVars>
          <dgm:bulletEnabled val="1"/>
        </dgm:presLayoutVars>
      </dgm:prSet>
      <dgm:spPr/>
    </dgm:pt>
    <dgm:pt modelId="{89F2C56A-CFAE-3742-8C51-590FF7D493C7}" type="pres">
      <dgm:prSet presAssocID="{E2C9DD4E-D283-0D48-ACA9-6E2CCFBBC722}" presName="Name9" presStyleLbl="parChTrans1D2" presStyleIdx="3" presStyleCnt="4"/>
      <dgm:spPr/>
    </dgm:pt>
    <dgm:pt modelId="{DFFF844A-6ABD-5543-977C-030EDBF066D8}" type="pres">
      <dgm:prSet presAssocID="{E2C9DD4E-D283-0D48-ACA9-6E2CCFBBC722}" presName="connTx" presStyleLbl="parChTrans1D2" presStyleIdx="3" presStyleCnt="4"/>
      <dgm:spPr/>
    </dgm:pt>
    <dgm:pt modelId="{B05ADDB3-1B76-AF41-9032-5365781C4ABD}" type="pres">
      <dgm:prSet presAssocID="{7615676E-0BF0-2D47-AB6F-9C1D3221F283}" presName="node" presStyleLbl="node1" presStyleIdx="3" presStyleCnt="4">
        <dgm:presLayoutVars>
          <dgm:bulletEnabled val="1"/>
        </dgm:presLayoutVars>
      </dgm:prSet>
      <dgm:spPr/>
    </dgm:pt>
  </dgm:ptLst>
  <dgm:cxnLst>
    <dgm:cxn modelId="{D7170107-0E0B-A346-9C0A-79F2A2CCB31E}" type="presOf" srcId="{C11F92A2-A426-F544-BCF3-9010A026EEAE}" destId="{573AD1F1-2C9D-C240-BD4D-F9EA65F59E53}" srcOrd="0" destOrd="0" presId="urn:microsoft.com/office/officeart/2005/8/layout/radial1"/>
    <dgm:cxn modelId="{27A72F0A-1EAF-364D-8892-B12F0D203E04}" type="presOf" srcId="{A3A14E65-B52A-5E4C-927B-84297EB9EE71}" destId="{BF849B43-B7DA-4B4F-9CDB-C5EA8516FA05}" srcOrd="1" destOrd="0" presId="urn:microsoft.com/office/officeart/2005/8/layout/radial1"/>
    <dgm:cxn modelId="{78683B0C-6DF2-E54A-A405-3B4963A2F1BF}" type="presOf" srcId="{FA4AAAA5-51CF-6645-B37A-2EE66AA7E2F7}" destId="{7FF1334B-61F0-174B-A572-84EC9B6C6461}" srcOrd="0" destOrd="0" presId="urn:microsoft.com/office/officeart/2005/8/layout/radial1"/>
    <dgm:cxn modelId="{A2E06610-60E7-DC4B-8842-44C8A59928BA}" type="presOf" srcId="{E2C9DD4E-D283-0D48-ACA9-6E2CCFBBC722}" destId="{DFFF844A-6ABD-5543-977C-030EDBF066D8}" srcOrd="1" destOrd="0" presId="urn:microsoft.com/office/officeart/2005/8/layout/radial1"/>
    <dgm:cxn modelId="{E4148121-3AD3-6545-B523-DD33E3136C5A}" type="presOf" srcId="{9D1F00F5-777F-8244-852C-A8844C3875B5}" destId="{78621A80-BD4B-024B-90E4-671EF9B02108}" srcOrd="0" destOrd="0" presId="urn:microsoft.com/office/officeart/2005/8/layout/radial1"/>
    <dgm:cxn modelId="{45D5DB31-0897-CD48-BA38-68231B515A1B}" type="presOf" srcId="{6F179DFB-AA55-8042-8FE2-7EE1771AD4FD}" destId="{AF463202-D822-A64E-9A40-FDB7605350D0}" srcOrd="0" destOrd="0" presId="urn:microsoft.com/office/officeart/2005/8/layout/radial1"/>
    <dgm:cxn modelId="{47537D37-6AD2-E94F-BF90-F8E5D9630965}" srcId="{16B01CFB-14F2-1A41-B402-8435DBACF5F3}" destId="{7615676E-0BF0-2D47-AB6F-9C1D3221F283}" srcOrd="3" destOrd="0" parTransId="{E2C9DD4E-D283-0D48-ACA9-6E2CCFBBC722}" sibTransId="{E9DAABCC-3690-F849-9F6A-779C7EB6DB2A}"/>
    <dgm:cxn modelId="{4BB22538-50FF-D448-905D-EAB960C6C412}" type="presOf" srcId="{E2C9DD4E-D283-0D48-ACA9-6E2CCFBBC722}" destId="{89F2C56A-CFAE-3742-8C51-590FF7D493C7}" srcOrd="0" destOrd="0" presId="urn:microsoft.com/office/officeart/2005/8/layout/radial1"/>
    <dgm:cxn modelId="{5E8FC062-A343-D248-8174-15BDBE7CC84C}" srcId="{16B01CFB-14F2-1A41-B402-8435DBACF5F3}" destId="{38F9CC9D-833A-4345-BF35-90B979700F33}" srcOrd="0" destOrd="0" parTransId="{A3A14E65-B52A-5E4C-927B-84297EB9EE71}" sibTransId="{B93B35B5-192C-D24E-A28A-6533450A9BDF}"/>
    <dgm:cxn modelId="{AB7A3749-9E0A-FD45-A0D2-62D038CF7CBE}" srcId="{16B01CFB-14F2-1A41-B402-8435DBACF5F3}" destId="{9D1F00F5-777F-8244-852C-A8844C3875B5}" srcOrd="1" destOrd="0" parTransId="{F9ACC9B6-D48D-B34E-8C7C-D3A9C3EB20B8}" sibTransId="{10A5793D-21BF-DB45-89BF-DE8BE9967B11}"/>
    <dgm:cxn modelId="{0C005C51-7A96-8C40-A734-380383D71FC9}" type="presOf" srcId="{7615676E-0BF0-2D47-AB6F-9C1D3221F283}" destId="{B05ADDB3-1B76-AF41-9032-5365781C4ABD}" srcOrd="0" destOrd="0" presId="urn:microsoft.com/office/officeart/2005/8/layout/radial1"/>
    <dgm:cxn modelId="{1954E18E-D699-DA4E-AB08-583D89A2D177}" type="presOf" srcId="{FA4AAAA5-51CF-6645-B37A-2EE66AA7E2F7}" destId="{4B0AE7EE-FE70-FC4A-A16E-7DA84418BB72}" srcOrd="1" destOrd="0" presId="urn:microsoft.com/office/officeart/2005/8/layout/radial1"/>
    <dgm:cxn modelId="{600C3EA7-F28B-874F-A717-05E48C9CD621}" type="presOf" srcId="{38F9CC9D-833A-4345-BF35-90B979700F33}" destId="{07A7FCB1-4232-1247-9382-AB3A04887B57}" srcOrd="0" destOrd="0" presId="urn:microsoft.com/office/officeart/2005/8/layout/radial1"/>
    <dgm:cxn modelId="{3838F1B4-1202-BC4C-AC7E-99D44944AC65}" type="presOf" srcId="{16B01CFB-14F2-1A41-B402-8435DBACF5F3}" destId="{7DE290F4-2975-6E43-8F34-0F539E622963}" srcOrd="0" destOrd="0" presId="urn:microsoft.com/office/officeart/2005/8/layout/radial1"/>
    <dgm:cxn modelId="{44DF7FB9-CDD4-DE48-A2DF-A6092DD3CD70}" type="presOf" srcId="{F9ACC9B6-D48D-B34E-8C7C-D3A9C3EB20B8}" destId="{BEC113B1-3C26-E643-AA8D-384BFD4175BB}" srcOrd="1" destOrd="0" presId="urn:microsoft.com/office/officeart/2005/8/layout/radial1"/>
    <dgm:cxn modelId="{FEFEFFC1-4AE6-2A4C-9BEF-9F25BE11A507}" type="presOf" srcId="{F9ACC9B6-D48D-B34E-8C7C-D3A9C3EB20B8}" destId="{66E3F971-F1F8-BE41-8323-68DA3D03DF4E}" srcOrd="0" destOrd="0" presId="urn:microsoft.com/office/officeart/2005/8/layout/radial1"/>
    <dgm:cxn modelId="{1B7B8DE1-871D-7B4C-BB6F-3C06C1BACA53}" type="presOf" srcId="{A3A14E65-B52A-5E4C-927B-84297EB9EE71}" destId="{635B92B6-86B3-7B49-9751-C7FDEE3AF6A1}" srcOrd="0" destOrd="0" presId="urn:microsoft.com/office/officeart/2005/8/layout/radial1"/>
    <dgm:cxn modelId="{0A2B4FF7-F337-FC46-940E-62CB40BDFE84}" srcId="{6F179DFB-AA55-8042-8FE2-7EE1771AD4FD}" destId="{16B01CFB-14F2-1A41-B402-8435DBACF5F3}" srcOrd="0" destOrd="0" parTransId="{DDA20FA5-018F-9C4B-AB85-D34F3AA5053F}" sibTransId="{85034915-3C33-064E-946F-56F6DEBAF017}"/>
    <dgm:cxn modelId="{F49390FE-A136-F84E-A685-5B36762AFE2B}" srcId="{16B01CFB-14F2-1A41-B402-8435DBACF5F3}" destId="{C11F92A2-A426-F544-BCF3-9010A026EEAE}" srcOrd="2" destOrd="0" parTransId="{FA4AAAA5-51CF-6645-B37A-2EE66AA7E2F7}" sibTransId="{158B9DAA-628D-C24B-B8CC-624F18FD27C6}"/>
    <dgm:cxn modelId="{C3A5DB36-7328-8E48-8493-E82AFE89A85B}" type="presParOf" srcId="{AF463202-D822-A64E-9A40-FDB7605350D0}" destId="{7DE290F4-2975-6E43-8F34-0F539E622963}" srcOrd="0" destOrd="0" presId="urn:microsoft.com/office/officeart/2005/8/layout/radial1"/>
    <dgm:cxn modelId="{E7434F86-C128-4744-A7D1-0632832211F6}" type="presParOf" srcId="{AF463202-D822-A64E-9A40-FDB7605350D0}" destId="{635B92B6-86B3-7B49-9751-C7FDEE3AF6A1}" srcOrd="1" destOrd="0" presId="urn:microsoft.com/office/officeart/2005/8/layout/radial1"/>
    <dgm:cxn modelId="{EF1D0033-7BD9-4348-BF1C-D7F892950973}" type="presParOf" srcId="{635B92B6-86B3-7B49-9751-C7FDEE3AF6A1}" destId="{BF849B43-B7DA-4B4F-9CDB-C5EA8516FA05}" srcOrd="0" destOrd="0" presId="urn:microsoft.com/office/officeart/2005/8/layout/radial1"/>
    <dgm:cxn modelId="{68851166-32A1-B842-BDBE-6DF097545BF0}" type="presParOf" srcId="{AF463202-D822-A64E-9A40-FDB7605350D0}" destId="{07A7FCB1-4232-1247-9382-AB3A04887B57}" srcOrd="2" destOrd="0" presId="urn:microsoft.com/office/officeart/2005/8/layout/radial1"/>
    <dgm:cxn modelId="{CBA5CBF2-EDD9-4846-AA38-5597CE2082A1}" type="presParOf" srcId="{AF463202-D822-A64E-9A40-FDB7605350D0}" destId="{66E3F971-F1F8-BE41-8323-68DA3D03DF4E}" srcOrd="3" destOrd="0" presId="urn:microsoft.com/office/officeart/2005/8/layout/radial1"/>
    <dgm:cxn modelId="{19290CD6-02B8-3D41-87A0-2042EF903B4E}" type="presParOf" srcId="{66E3F971-F1F8-BE41-8323-68DA3D03DF4E}" destId="{BEC113B1-3C26-E643-AA8D-384BFD4175BB}" srcOrd="0" destOrd="0" presId="urn:microsoft.com/office/officeart/2005/8/layout/radial1"/>
    <dgm:cxn modelId="{D1CE1B8A-9C5A-D647-9377-0753683C539D}" type="presParOf" srcId="{AF463202-D822-A64E-9A40-FDB7605350D0}" destId="{78621A80-BD4B-024B-90E4-671EF9B02108}" srcOrd="4" destOrd="0" presId="urn:microsoft.com/office/officeart/2005/8/layout/radial1"/>
    <dgm:cxn modelId="{17BE4160-A71A-A745-A9B9-E939933BA18A}" type="presParOf" srcId="{AF463202-D822-A64E-9A40-FDB7605350D0}" destId="{7FF1334B-61F0-174B-A572-84EC9B6C6461}" srcOrd="5" destOrd="0" presId="urn:microsoft.com/office/officeart/2005/8/layout/radial1"/>
    <dgm:cxn modelId="{2FBBEF65-C089-8F4E-BE53-E109CB84373A}" type="presParOf" srcId="{7FF1334B-61F0-174B-A572-84EC9B6C6461}" destId="{4B0AE7EE-FE70-FC4A-A16E-7DA84418BB72}" srcOrd="0" destOrd="0" presId="urn:microsoft.com/office/officeart/2005/8/layout/radial1"/>
    <dgm:cxn modelId="{F7F9A9D3-051C-FF46-A4EF-F867B83FFD2A}" type="presParOf" srcId="{AF463202-D822-A64E-9A40-FDB7605350D0}" destId="{573AD1F1-2C9D-C240-BD4D-F9EA65F59E53}" srcOrd="6" destOrd="0" presId="urn:microsoft.com/office/officeart/2005/8/layout/radial1"/>
    <dgm:cxn modelId="{CCE52025-BF22-CE4C-8933-710F2E625423}" type="presParOf" srcId="{AF463202-D822-A64E-9A40-FDB7605350D0}" destId="{89F2C56A-CFAE-3742-8C51-590FF7D493C7}" srcOrd="7" destOrd="0" presId="urn:microsoft.com/office/officeart/2005/8/layout/radial1"/>
    <dgm:cxn modelId="{DD4353CF-58D8-4B40-8412-862EB7BC7569}" type="presParOf" srcId="{89F2C56A-CFAE-3742-8C51-590FF7D493C7}" destId="{DFFF844A-6ABD-5543-977C-030EDBF066D8}" srcOrd="0" destOrd="0" presId="urn:microsoft.com/office/officeart/2005/8/layout/radial1"/>
    <dgm:cxn modelId="{FBD6F92B-ED43-C44B-B2A6-AA8F0ADF1C21}" type="presParOf" srcId="{AF463202-D822-A64E-9A40-FDB7605350D0}" destId="{B05ADDB3-1B76-AF41-9032-5365781C4ABD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179DFB-AA55-8042-8FE2-7EE1771AD4FD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6B01CFB-14F2-1A41-B402-8435DBACF5F3}">
      <dgm:prSet phldrT="[Text]"/>
      <dgm:spPr/>
      <dgm:t>
        <a:bodyPr/>
        <a:lstStyle/>
        <a:p>
          <a:r>
            <a:rPr lang="en-US" dirty="0"/>
            <a:t>2447</a:t>
          </a:r>
        </a:p>
      </dgm:t>
    </dgm:pt>
    <dgm:pt modelId="{DDA20FA5-018F-9C4B-AB85-D34F3AA5053F}" type="parTrans" cxnId="{0A2B4FF7-F337-FC46-940E-62CB40BDFE84}">
      <dgm:prSet/>
      <dgm:spPr/>
      <dgm:t>
        <a:bodyPr/>
        <a:lstStyle/>
        <a:p>
          <a:endParaRPr lang="en-US"/>
        </a:p>
      </dgm:t>
    </dgm:pt>
    <dgm:pt modelId="{85034915-3C33-064E-946F-56F6DEBAF017}" type="sibTrans" cxnId="{0A2B4FF7-F337-FC46-940E-62CB40BDFE84}">
      <dgm:prSet/>
      <dgm:spPr/>
      <dgm:t>
        <a:bodyPr/>
        <a:lstStyle/>
        <a:p>
          <a:endParaRPr lang="en-US"/>
        </a:p>
      </dgm:t>
    </dgm:pt>
    <dgm:pt modelId="{38F9CC9D-833A-4345-BF35-90B979700F33}">
      <dgm:prSet phldrT="[Text]" custT="1"/>
      <dgm:spPr/>
      <dgm:t>
        <a:bodyPr/>
        <a:lstStyle/>
        <a:p>
          <a:r>
            <a:rPr lang="en-US" sz="1400" b="1"/>
            <a:t>SIS</a:t>
          </a:r>
          <a:endParaRPr lang="en-US" sz="1000" b="1"/>
        </a:p>
      </dgm:t>
    </dgm:pt>
    <dgm:pt modelId="{A3A14E65-B52A-5E4C-927B-84297EB9EE71}" type="parTrans" cxnId="{5E8FC062-A343-D248-8174-15BDBE7CC84C}">
      <dgm:prSet/>
      <dgm:spPr/>
      <dgm:t>
        <a:bodyPr/>
        <a:lstStyle/>
        <a:p>
          <a:endParaRPr lang="en-US"/>
        </a:p>
      </dgm:t>
    </dgm:pt>
    <dgm:pt modelId="{B93B35B5-192C-D24E-A28A-6533450A9BDF}" type="sibTrans" cxnId="{5E8FC062-A343-D248-8174-15BDBE7CC84C}">
      <dgm:prSet/>
      <dgm:spPr/>
      <dgm:t>
        <a:bodyPr/>
        <a:lstStyle/>
        <a:p>
          <a:endParaRPr lang="en-US"/>
        </a:p>
      </dgm:t>
    </dgm:pt>
    <dgm:pt modelId="{9D1F00F5-777F-8244-852C-A8844C3875B5}">
      <dgm:prSet phldrT="[Text]" custT="1"/>
      <dgm:spPr/>
      <dgm:t>
        <a:bodyPr/>
        <a:lstStyle/>
        <a:p>
          <a:r>
            <a:rPr lang="en-US" sz="1400" b="1"/>
            <a:t>Food</a:t>
          </a:r>
          <a:endParaRPr lang="en-US" sz="1000" b="1"/>
        </a:p>
      </dgm:t>
    </dgm:pt>
    <dgm:pt modelId="{F9ACC9B6-D48D-B34E-8C7C-D3A9C3EB20B8}" type="parTrans" cxnId="{AB7A3749-9E0A-FD45-A0D2-62D038CF7CBE}">
      <dgm:prSet/>
      <dgm:spPr/>
      <dgm:t>
        <a:bodyPr/>
        <a:lstStyle/>
        <a:p>
          <a:endParaRPr lang="en-US"/>
        </a:p>
      </dgm:t>
    </dgm:pt>
    <dgm:pt modelId="{10A5793D-21BF-DB45-89BF-DE8BE9967B11}" type="sibTrans" cxnId="{AB7A3749-9E0A-FD45-A0D2-62D038CF7CBE}">
      <dgm:prSet/>
      <dgm:spPr/>
      <dgm:t>
        <a:bodyPr/>
        <a:lstStyle/>
        <a:p>
          <a:endParaRPr lang="en-US"/>
        </a:p>
      </dgm:t>
    </dgm:pt>
    <dgm:pt modelId="{C11F92A2-A426-F544-BCF3-9010A026EEAE}">
      <dgm:prSet phldrT="[Text]" custT="1"/>
      <dgm:spPr/>
      <dgm:t>
        <a:bodyPr/>
        <a:lstStyle/>
        <a:p>
          <a:r>
            <a:rPr lang="en-US" sz="1050" b="1" err="1"/>
            <a:t>MiLearn</a:t>
          </a:r>
          <a:endParaRPr lang="en-US" sz="1000" b="1"/>
        </a:p>
      </dgm:t>
    </dgm:pt>
    <dgm:pt modelId="{FA4AAAA5-51CF-6645-B37A-2EE66AA7E2F7}" type="parTrans" cxnId="{F49390FE-A136-F84E-A685-5B36762AFE2B}">
      <dgm:prSet/>
      <dgm:spPr/>
      <dgm:t>
        <a:bodyPr/>
        <a:lstStyle/>
        <a:p>
          <a:endParaRPr lang="en-US"/>
        </a:p>
      </dgm:t>
    </dgm:pt>
    <dgm:pt modelId="{158B9DAA-628D-C24B-B8CC-624F18FD27C6}" type="sibTrans" cxnId="{F49390FE-A136-F84E-A685-5B36762AFE2B}">
      <dgm:prSet/>
      <dgm:spPr/>
      <dgm:t>
        <a:bodyPr/>
        <a:lstStyle/>
        <a:p>
          <a:endParaRPr lang="en-US"/>
        </a:p>
      </dgm:t>
    </dgm:pt>
    <dgm:pt modelId="{7615676E-0BF0-2D47-AB6F-9C1D3221F283}">
      <dgm:prSet phldrT="[Text]" custT="1"/>
      <dgm:spPr/>
      <dgm:t>
        <a:bodyPr/>
        <a:lstStyle/>
        <a:p>
          <a:r>
            <a:rPr lang="en-US" sz="800" b="1">
              <a:latin typeface="Arial Narrow" panose="020B0606020202030204" pitchFamily="34" charset="0"/>
            </a:rPr>
            <a:t>Dashboards</a:t>
          </a:r>
          <a:endParaRPr lang="en-US" sz="700" b="1">
            <a:latin typeface="Arial Narrow" panose="020B0606020202030204" pitchFamily="34" charset="0"/>
          </a:endParaRPr>
        </a:p>
      </dgm:t>
    </dgm:pt>
    <dgm:pt modelId="{E2C9DD4E-D283-0D48-ACA9-6E2CCFBBC722}" type="parTrans" cxnId="{47537D37-6AD2-E94F-BF90-F8E5D9630965}">
      <dgm:prSet/>
      <dgm:spPr/>
      <dgm:t>
        <a:bodyPr/>
        <a:lstStyle/>
        <a:p>
          <a:endParaRPr lang="en-US"/>
        </a:p>
      </dgm:t>
    </dgm:pt>
    <dgm:pt modelId="{E9DAABCC-3690-F849-9F6A-779C7EB6DB2A}" type="sibTrans" cxnId="{47537D37-6AD2-E94F-BF90-F8E5D9630965}">
      <dgm:prSet/>
      <dgm:spPr/>
      <dgm:t>
        <a:bodyPr/>
        <a:lstStyle/>
        <a:p>
          <a:endParaRPr lang="en-US"/>
        </a:p>
      </dgm:t>
    </dgm:pt>
    <dgm:pt modelId="{AF463202-D822-A64E-9A40-FDB7605350D0}" type="pres">
      <dgm:prSet presAssocID="{6F179DFB-AA55-8042-8FE2-7EE1771AD4F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DE290F4-2975-6E43-8F34-0F539E622963}" type="pres">
      <dgm:prSet presAssocID="{16B01CFB-14F2-1A41-B402-8435DBACF5F3}" presName="centerShape" presStyleLbl="node0" presStyleIdx="0" presStyleCnt="1"/>
      <dgm:spPr/>
    </dgm:pt>
    <dgm:pt modelId="{635B92B6-86B3-7B49-9751-C7FDEE3AF6A1}" type="pres">
      <dgm:prSet presAssocID="{A3A14E65-B52A-5E4C-927B-84297EB9EE71}" presName="Name9" presStyleLbl="parChTrans1D2" presStyleIdx="0" presStyleCnt="4"/>
      <dgm:spPr/>
    </dgm:pt>
    <dgm:pt modelId="{BF849B43-B7DA-4B4F-9CDB-C5EA8516FA05}" type="pres">
      <dgm:prSet presAssocID="{A3A14E65-B52A-5E4C-927B-84297EB9EE71}" presName="connTx" presStyleLbl="parChTrans1D2" presStyleIdx="0" presStyleCnt="4"/>
      <dgm:spPr/>
    </dgm:pt>
    <dgm:pt modelId="{07A7FCB1-4232-1247-9382-AB3A04887B57}" type="pres">
      <dgm:prSet presAssocID="{38F9CC9D-833A-4345-BF35-90B979700F33}" presName="node" presStyleLbl="node1" presStyleIdx="0" presStyleCnt="4">
        <dgm:presLayoutVars>
          <dgm:bulletEnabled val="1"/>
        </dgm:presLayoutVars>
      </dgm:prSet>
      <dgm:spPr/>
    </dgm:pt>
    <dgm:pt modelId="{66E3F971-F1F8-BE41-8323-68DA3D03DF4E}" type="pres">
      <dgm:prSet presAssocID="{F9ACC9B6-D48D-B34E-8C7C-D3A9C3EB20B8}" presName="Name9" presStyleLbl="parChTrans1D2" presStyleIdx="1" presStyleCnt="4"/>
      <dgm:spPr/>
    </dgm:pt>
    <dgm:pt modelId="{BEC113B1-3C26-E643-AA8D-384BFD4175BB}" type="pres">
      <dgm:prSet presAssocID="{F9ACC9B6-D48D-B34E-8C7C-D3A9C3EB20B8}" presName="connTx" presStyleLbl="parChTrans1D2" presStyleIdx="1" presStyleCnt="4"/>
      <dgm:spPr/>
    </dgm:pt>
    <dgm:pt modelId="{78621A80-BD4B-024B-90E4-671EF9B02108}" type="pres">
      <dgm:prSet presAssocID="{9D1F00F5-777F-8244-852C-A8844C3875B5}" presName="node" presStyleLbl="node1" presStyleIdx="1" presStyleCnt="4">
        <dgm:presLayoutVars>
          <dgm:bulletEnabled val="1"/>
        </dgm:presLayoutVars>
      </dgm:prSet>
      <dgm:spPr/>
    </dgm:pt>
    <dgm:pt modelId="{7FF1334B-61F0-174B-A572-84EC9B6C6461}" type="pres">
      <dgm:prSet presAssocID="{FA4AAAA5-51CF-6645-B37A-2EE66AA7E2F7}" presName="Name9" presStyleLbl="parChTrans1D2" presStyleIdx="2" presStyleCnt="4"/>
      <dgm:spPr/>
    </dgm:pt>
    <dgm:pt modelId="{4B0AE7EE-FE70-FC4A-A16E-7DA84418BB72}" type="pres">
      <dgm:prSet presAssocID="{FA4AAAA5-51CF-6645-B37A-2EE66AA7E2F7}" presName="connTx" presStyleLbl="parChTrans1D2" presStyleIdx="2" presStyleCnt="4"/>
      <dgm:spPr/>
    </dgm:pt>
    <dgm:pt modelId="{573AD1F1-2C9D-C240-BD4D-F9EA65F59E53}" type="pres">
      <dgm:prSet presAssocID="{C11F92A2-A426-F544-BCF3-9010A026EEAE}" presName="node" presStyleLbl="node1" presStyleIdx="2" presStyleCnt="4">
        <dgm:presLayoutVars>
          <dgm:bulletEnabled val="1"/>
        </dgm:presLayoutVars>
      </dgm:prSet>
      <dgm:spPr/>
    </dgm:pt>
    <dgm:pt modelId="{89F2C56A-CFAE-3742-8C51-590FF7D493C7}" type="pres">
      <dgm:prSet presAssocID="{E2C9DD4E-D283-0D48-ACA9-6E2CCFBBC722}" presName="Name9" presStyleLbl="parChTrans1D2" presStyleIdx="3" presStyleCnt="4"/>
      <dgm:spPr/>
    </dgm:pt>
    <dgm:pt modelId="{DFFF844A-6ABD-5543-977C-030EDBF066D8}" type="pres">
      <dgm:prSet presAssocID="{E2C9DD4E-D283-0D48-ACA9-6E2CCFBBC722}" presName="connTx" presStyleLbl="parChTrans1D2" presStyleIdx="3" presStyleCnt="4"/>
      <dgm:spPr/>
    </dgm:pt>
    <dgm:pt modelId="{B05ADDB3-1B76-AF41-9032-5365781C4ABD}" type="pres">
      <dgm:prSet presAssocID="{7615676E-0BF0-2D47-AB6F-9C1D3221F283}" presName="node" presStyleLbl="node1" presStyleIdx="3" presStyleCnt="4">
        <dgm:presLayoutVars>
          <dgm:bulletEnabled val="1"/>
        </dgm:presLayoutVars>
      </dgm:prSet>
      <dgm:spPr/>
    </dgm:pt>
  </dgm:ptLst>
  <dgm:cxnLst>
    <dgm:cxn modelId="{D7170107-0E0B-A346-9C0A-79F2A2CCB31E}" type="presOf" srcId="{C11F92A2-A426-F544-BCF3-9010A026EEAE}" destId="{573AD1F1-2C9D-C240-BD4D-F9EA65F59E53}" srcOrd="0" destOrd="0" presId="urn:microsoft.com/office/officeart/2005/8/layout/radial1"/>
    <dgm:cxn modelId="{27A72F0A-1EAF-364D-8892-B12F0D203E04}" type="presOf" srcId="{A3A14E65-B52A-5E4C-927B-84297EB9EE71}" destId="{BF849B43-B7DA-4B4F-9CDB-C5EA8516FA05}" srcOrd="1" destOrd="0" presId="urn:microsoft.com/office/officeart/2005/8/layout/radial1"/>
    <dgm:cxn modelId="{78683B0C-6DF2-E54A-A405-3B4963A2F1BF}" type="presOf" srcId="{FA4AAAA5-51CF-6645-B37A-2EE66AA7E2F7}" destId="{7FF1334B-61F0-174B-A572-84EC9B6C6461}" srcOrd="0" destOrd="0" presId="urn:microsoft.com/office/officeart/2005/8/layout/radial1"/>
    <dgm:cxn modelId="{A2E06610-60E7-DC4B-8842-44C8A59928BA}" type="presOf" srcId="{E2C9DD4E-D283-0D48-ACA9-6E2CCFBBC722}" destId="{DFFF844A-6ABD-5543-977C-030EDBF066D8}" srcOrd="1" destOrd="0" presId="urn:microsoft.com/office/officeart/2005/8/layout/radial1"/>
    <dgm:cxn modelId="{E4148121-3AD3-6545-B523-DD33E3136C5A}" type="presOf" srcId="{9D1F00F5-777F-8244-852C-A8844C3875B5}" destId="{78621A80-BD4B-024B-90E4-671EF9B02108}" srcOrd="0" destOrd="0" presId="urn:microsoft.com/office/officeart/2005/8/layout/radial1"/>
    <dgm:cxn modelId="{45D5DB31-0897-CD48-BA38-68231B515A1B}" type="presOf" srcId="{6F179DFB-AA55-8042-8FE2-7EE1771AD4FD}" destId="{AF463202-D822-A64E-9A40-FDB7605350D0}" srcOrd="0" destOrd="0" presId="urn:microsoft.com/office/officeart/2005/8/layout/radial1"/>
    <dgm:cxn modelId="{47537D37-6AD2-E94F-BF90-F8E5D9630965}" srcId="{16B01CFB-14F2-1A41-B402-8435DBACF5F3}" destId="{7615676E-0BF0-2D47-AB6F-9C1D3221F283}" srcOrd="3" destOrd="0" parTransId="{E2C9DD4E-D283-0D48-ACA9-6E2CCFBBC722}" sibTransId="{E9DAABCC-3690-F849-9F6A-779C7EB6DB2A}"/>
    <dgm:cxn modelId="{4BB22538-50FF-D448-905D-EAB960C6C412}" type="presOf" srcId="{E2C9DD4E-D283-0D48-ACA9-6E2CCFBBC722}" destId="{89F2C56A-CFAE-3742-8C51-590FF7D493C7}" srcOrd="0" destOrd="0" presId="urn:microsoft.com/office/officeart/2005/8/layout/radial1"/>
    <dgm:cxn modelId="{5E8FC062-A343-D248-8174-15BDBE7CC84C}" srcId="{16B01CFB-14F2-1A41-B402-8435DBACF5F3}" destId="{38F9CC9D-833A-4345-BF35-90B979700F33}" srcOrd="0" destOrd="0" parTransId="{A3A14E65-B52A-5E4C-927B-84297EB9EE71}" sibTransId="{B93B35B5-192C-D24E-A28A-6533450A9BDF}"/>
    <dgm:cxn modelId="{AB7A3749-9E0A-FD45-A0D2-62D038CF7CBE}" srcId="{16B01CFB-14F2-1A41-B402-8435DBACF5F3}" destId="{9D1F00F5-777F-8244-852C-A8844C3875B5}" srcOrd="1" destOrd="0" parTransId="{F9ACC9B6-D48D-B34E-8C7C-D3A9C3EB20B8}" sibTransId="{10A5793D-21BF-DB45-89BF-DE8BE9967B11}"/>
    <dgm:cxn modelId="{0C005C51-7A96-8C40-A734-380383D71FC9}" type="presOf" srcId="{7615676E-0BF0-2D47-AB6F-9C1D3221F283}" destId="{B05ADDB3-1B76-AF41-9032-5365781C4ABD}" srcOrd="0" destOrd="0" presId="urn:microsoft.com/office/officeart/2005/8/layout/radial1"/>
    <dgm:cxn modelId="{1954E18E-D699-DA4E-AB08-583D89A2D177}" type="presOf" srcId="{FA4AAAA5-51CF-6645-B37A-2EE66AA7E2F7}" destId="{4B0AE7EE-FE70-FC4A-A16E-7DA84418BB72}" srcOrd="1" destOrd="0" presId="urn:microsoft.com/office/officeart/2005/8/layout/radial1"/>
    <dgm:cxn modelId="{600C3EA7-F28B-874F-A717-05E48C9CD621}" type="presOf" srcId="{38F9CC9D-833A-4345-BF35-90B979700F33}" destId="{07A7FCB1-4232-1247-9382-AB3A04887B57}" srcOrd="0" destOrd="0" presId="urn:microsoft.com/office/officeart/2005/8/layout/radial1"/>
    <dgm:cxn modelId="{3838F1B4-1202-BC4C-AC7E-99D44944AC65}" type="presOf" srcId="{16B01CFB-14F2-1A41-B402-8435DBACF5F3}" destId="{7DE290F4-2975-6E43-8F34-0F539E622963}" srcOrd="0" destOrd="0" presId="urn:microsoft.com/office/officeart/2005/8/layout/radial1"/>
    <dgm:cxn modelId="{44DF7FB9-CDD4-DE48-A2DF-A6092DD3CD70}" type="presOf" srcId="{F9ACC9B6-D48D-B34E-8C7C-D3A9C3EB20B8}" destId="{BEC113B1-3C26-E643-AA8D-384BFD4175BB}" srcOrd="1" destOrd="0" presId="urn:microsoft.com/office/officeart/2005/8/layout/radial1"/>
    <dgm:cxn modelId="{FEFEFFC1-4AE6-2A4C-9BEF-9F25BE11A507}" type="presOf" srcId="{F9ACC9B6-D48D-B34E-8C7C-D3A9C3EB20B8}" destId="{66E3F971-F1F8-BE41-8323-68DA3D03DF4E}" srcOrd="0" destOrd="0" presId="urn:microsoft.com/office/officeart/2005/8/layout/radial1"/>
    <dgm:cxn modelId="{1B7B8DE1-871D-7B4C-BB6F-3C06C1BACA53}" type="presOf" srcId="{A3A14E65-B52A-5E4C-927B-84297EB9EE71}" destId="{635B92B6-86B3-7B49-9751-C7FDEE3AF6A1}" srcOrd="0" destOrd="0" presId="urn:microsoft.com/office/officeart/2005/8/layout/radial1"/>
    <dgm:cxn modelId="{0A2B4FF7-F337-FC46-940E-62CB40BDFE84}" srcId="{6F179DFB-AA55-8042-8FE2-7EE1771AD4FD}" destId="{16B01CFB-14F2-1A41-B402-8435DBACF5F3}" srcOrd="0" destOrd="0" parTransId="{DDA20FA5-018F-9C4B-AB85-D34F3AA5053F}" sibTransId="{85034915-3C33-064E-946F-56F6DEBAF017}"/>
    <dgm:cxn modelId="{F49390FE-A136-F84E-A685-5B36762AFE2B}" srcId="{16B01CFB-14F2-1A41-B402-8435DBACF5F3}" destId="{C11F92A2-A426-F544-BCF3-9010A026EEAE}" srcOrd="2" destOrd="0" parTransId="{FA4AAAA5-51CF-6645-B37A-2EE66AA7E2F7}" sibTransId="{158B9DAA-628D-C24B-B8CC-624F18FD27C6}"/>
    <dgm:cxn modelId="{C3A5DB36-7328-8E48-8493-E82AFE89A85B}" type="presParOf" srcId="{AF463202-D822-A64E-9A40-FDB7605350D0}" destId="{7DE290F4-2975-6E43-8F34-0F539E622963}" srcOrd="0" destOrd="0" presId="urn:microsoft.com/office/officeart/2005/8/layout/radial1"/>
    <dgm:cxn modelId="{E7434F86-C128-4744-A7D1-0632832211F6}" type="presParOf" srcId="{AF463202-D822-A64E-9A40-FDB7605350D0}" destId="{635B92B6-86B3-7B49-9751-C7FDEE3AF6A1}" srcOrd="1" destOrd="0" presId="urn:microsoft.com/office/officeart/2005/8/layout/radial1"/>
    <dgm:cxn modelId="{EF1D0033-7BD9-4348-BF1C-D7F892950973}" type="presParOf" srcId="{635B92B6-86B3-7B49-9751-C7FDEE3AF6A1}" destId="{BF849B43-B7DA-4B4F-9CDB-C5EA8516FA05}" srcOrd="0" destOrd="0" presId="urn:microsoft.com/office/officeart/2005/8/layout/radial1"/>
    <dgm:cxn modelId="{68851166-32A1-B842-BDBE-6DF097545BF0}" type="presParOf" srcId="{AF463202-D822-A64E-9A40-FDB7605350D0}" destId="{07A7FCB1-4232-1247-9382-AB3A04887B57}" srcOrd="2" destOrd="0" presId="urn:microsoft.com/office/officeart/2005/8/layout/radial1"/>
    <dgm:cxn modelId="{CBA5CBF2-EDD9-4846-AA38-5597CE2082A1}" type="presParOf" srcId="{AF463202-D822-A64E-9A40-FDB7605350D0}" destId="{66E3F971-F1F8-BE41-8323-68DA3D03DF4E}" srcOrd="3" destOrd="0" presId="urn:microsoft.com/office/officeart/2005/8/layout/radial1"/>
    <dgm:cxn modelId="{19290CD6-02B8-3D41-87A0-2042EF903B4E}" type="presParOf" srcId="{66E3F971-F1F8-BE41-8323-68DA3D03DF4E}" destId="{BEC113B1-3C26-E643-AA8D-384BFD4175BB}" srcOrd="0" destOrd="0" presId="urn:microsoft.com/office/officeart/2005/8/layout/radial1"/>
    <dgm:cxn modelId="{D1CE1B8A-9C5A-D647-9377-0753683C539D}" type="presParOf" srcId="{AF463202-D822-A64E-9A40-FDB7605350D0}" destId="{78621A80-BD4B-024B-90E4-671EF9B02108}" srcOrd="4" destOrd="0" presId="urn:microsoft.com/office/officeart/2005/8/layout/radial1"/>
    <dgm:cxn modelId="{17BE4160-A71A-A745-A9B9-E939933BA18A}" type="presParOf" srcId="{AF463202-D822-A64E-9A40-FDB7605350D0}" destId="{7FF1334B-61F0-174B-A572-84EC9B6C6461}" srcOrd="5" destOrd="0" presId="urn:microsoft.com/office/officeart/2005/8/layout/radial1"/>
    <dgm:cxn modelId="{2FBBEF65-C089-8F4E-BE53-E109CB84373A}" type="presParOf" srcId="{7FF1334B-61F0-174B-A572-84EC9B6C6461}" destId="{4B0AE7EE-FE70-FC4A-A16E-7DA84418BB72}" srcOrd="0" destOrd="0" presId="urn:microsoft.com/office/officeart/2005/8/layout/radial1"/>
    <dgm:cxn modelId="{F7F9A9D3-051C-FF46-A4EF-F867B83FFD2A}" type="presParOf" srcId="{AF463202-D822-A64E-9A40-FDB7605350D0}" destId="{573AD1F1-2C9D-C240-BD4D-F9EA65F59E53}" srcOrd="6" destOrd="0" presId="urn:microsoft.com/office/officeart/2005/8/layout/radial1"/>
    <dgm:cxn modelId="{CCE52025-BF22-CE4C-8933-710F2E625423}" type="presParOf" srcId="{AF463202-D822-A64E-9A40-FDB7605350D0}" destId="{89F2C56A-CFAE-3742-8C51-590FF7D493C7}" srcOrd="7" destOrd="0" presId="urn:microsoft.com/office/officeart/2005/8/layout/radial1"/>
    <dgm:cxn modelId="{DD4353CF-58D8-4B40-8412-862EB7BC7569}" type="presParOf" srcId="{89F2C56A-CFAE-3742-8C51-590FF7D493C7}" destId="{DFFF844A-6ABD-5543-977C-030EDBF066D8}" srcOrd="0" destOrd="0" presId="urn:microsoft.com/office/officeart/2005/8/layout/radial1"/>
    <dgm:cxn modelId="{FBD6F92B-ED43-C44B-B2A6-AA8F0ADF1C21}" type="presParOf" srcId="{AF463202-D822-A64E-9A40-FDB7605350D0}" destId="{B05ADDB3-1B76-AF41-9032-5365781C4ABD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AEE41BD-C5FF-46F2-8720-C7CC7A1F76A4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F515B9-7254-497B-AFAA-97E013A7AEBA}">
      <dgm:prSet phldrT="[Text]"/>
      <dgm:spPr/>
      <dgm:t>
        <a:bodyPr/>
        <a:lstStyle/>
        <a:p>
          <a:r>
            <a:rPr lang="en-US" dirty="0"/>
            <a:t>Backpack</a:t>
          </a:r>
        </a:p>
      </dgm:t>
    </dgm:pt>
    <dgm:pt modelId="{DA32B240-C08A-41F5-B6DD-DFE1B4A485C1}" type="parTrans" cxnId="{0CDE064A-6AC1-44A2-82B5-CB2478674264}">
      <dgm:prSet/>
      <dgm:spPr/>
      <dgm:t>
        <a:bodyPr/>
        <a:lstStyle/>
        <a:p>
          <a:endParaRPr lang="en-US"/>
        </a:p>
      </dgm:t>
    </dgm:pt>
    <dgm:pt modelId="{CB60D3D8-BCE6-4FA1-B583-8828DCD0C6A8}" type="sibTrans" cxnId="{0CDE064A-6AC1-44A2-82B5-CB2478674264}">
      <dgm:prSet/>
      <dgm:spPr/>
      <dgm:t>
        <a:bodyPr/>
        <a:lstStyle/>
        <a:p>
          <a:endParaRPr lang="en-US"/>
        </a:p>
      </dgm:t>
    </dgm:pt>
    <dgm:pt modelId="{0D836968-7187-475E-8C4F-F8CBD704F8AD}">
      <dgm:prSet phldrT="[Text]"/>
      <dgm:spPr/>
      <dgm:t>
        <a:bodyPr/>
        <a:lstStyle/>
        <a:p>
          <a:r>
            <a:rPr lang="en-US" dirty="0"/>
            <a:t>Lunchbox</a:t>
          </a:r>
        </a:p>
      </dgm:t>
    </dgm:pt>
    <dgm:pt modelId="{A7C10F5C-FC97-4304-B1A3-1CBBA9EA0BE4}" type="parTrans" cxnId="{83280272-AB63-4486-A85F-E039490624DE}">
      <dgm:prSet/>
      <dgm:spPr/>
      <dgm:t>
        <a:bodyPr/>
        <a:lstStyle/>
        <a:p>
          <a:endParaRPr lang="en-US"/>
        </a:p>
      </dgm:t>
    </dgm:pt>
    <dgm:pt modelId="{B0A38DCC-3F96-44D1-97C8-36BB9F932C77}" type="sibTrans" cxnId="{83280272-AB63-4486-A85F-E039490624DE}">
      <dgm:prSet/>
      <dgm:spPr/>
      <dgm:t>
        <a:bodyPr/>
        <a:lstStyle/>
        <a:p>
          <a:endParaRPr lang="en-US"/>
        </a:p>
      </dgm:t>
    </dgm:pt>
    <dgm:pt modelId="{CE30273B-FF74-45B2-AD2D-6CE4AA046454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dirty="0"/>
            <a:t>Snack-Pack</a:t>
          </a:r>
        </a:p>
      </dgm:t>
    </dgm:pt>
    <dgm:pt modelId="{2C4CB17B-0F36-4361-933C-689312DDF36C}" type="parTrans" cxnId="{44F42FEB-911E-4220-955F-FFBC07CEE594}">
      <dgm:prSet/>
      <dgm:spPr/>
      <dgm:t>
        <a:bodyPr/>
        <a:lstStyle/>
        <a:p>
          <a:endParaRPr lang="en-US"/>
        </a:p>
      </dgm:t>
    </dgm:pt>
    <dgm:pt modelId="{49BAC451-4F05-4036-992D-3EA2AAAA3081}" type="sibTrans" cxnId="{44F42FEB-911E-4220-955F-FFBC07CEE594}">
      <dgm:prSet/>
      <dgm:spPr/>
      <dgm:t>
        <a:bodyPr/>
        <a:lstStyle/>
        <a:p>
          <a:endParaRPr lang="en-US"/>
        </a:p>
      </dgm:t>
    </dgm:pt>
    <dgm:pt modelId="{3E8D6F65-C186-40BE-ACAE-162E65DE5C67}" type="pres">
      <dgm:prSet presAssocID="{2AEE41BD-C5FF-46F2-8720-C7CC7A1F76A4}" presName="Name0" presStyleCnt="0">
        <dgm:presLayoutVars>
          <dgm:chMax val="7"/>
          <dgm:resizeHandles val="exact"/>
        </dgm:presLayoutVars>
      </dgm:prSet>
      <dgm:spPr/>
    </dgm:pt>
    <dgm:pt modelId="{59C1D0A1-9997-40B4-A696-F00852513FC2}" type="pres">
      <dgm:prSet presAssocID="{2AEE41BD-C5FF-46F2-8720-C7CC7A1F76A4}" presName="comp1" presStyleCnt="0"/>
      <dgm:spPr/>
    </dgm:pt>
    <dgm:pt modelId="{F2042F44-2708-47B1-8D25-D320EDDCA813}" type="pres">
      <dgm:prSet presAssocID="{2AEE41BD-C5FF-46F2-8720-C7CC7A1F76A4}" presName="circle1" presStyleLbl="node1" presStyleIdx="0" presStyleCnt="3"/>
      <dgm:spPr/>
    </dgm:pt>
    <dgm:pt modelId="{FE9FB2D4-8BE0-4195-AB93-ABFE242E0C2D}" type="pres">
      <dgm:prSet presAssocID="{2AEE41BD-C5FF-46F2-8720-C7CC7A1F76A4}" presName="c1text" presStyleLbl="node1" presStyleIdx="0" presStyleCnt="3">
        <dgm:presLayoutVars>
          <dgm:bulletEnabled val="1"/>
        </dgm:presLayoutVars>
      </dgm:prSet>
      <dgm:spPr/>
    </dgm:pt>
    <dgm:pt modelId="{FDD963C8-93F0-4516-BF83-44B3A29AC8E8}" type="pres">
      <dgm:prSet presAssocID="{2AEE41BD-C5FF-46F2-8720-C7CC7A1F76A4}" presName="comp2" presStyleCnt="0"/>
      <dgm:spPr/>
    </dgm:pt>
    <dgm:pt modelId="{7C435D39-E66A-43CC-9A1B-A0B4DFBFE8F5}" type="pres">
      <dgm:prSet presAssocID="{2AEE41BD-C5FF-46F2-8720-C7CC7A1F76A4}" presName="circle2" presStyleLbl="node1" presStyleIdx="1" presStyleCnt="3"/>
      <dgm:spPr/>
    </dgm:pt>
    <dgm:pt modelId="{D83E0BCE-A08A-4F41-A2DF-BBDA0737C0BB}" type="pres">
      <dgm:prSet presAssocID="{2AEE41BD-C5FF-46F2-8720-C7CC7A1F76A4}" presName="c2text" presStyleLbl="node1" presStyleIdx="1" presStyleCnt="3">
        <dgm:presLayoutVars>
          <dgm:bulletEnabled val="1"/>
        </dgm:presLayoutVars>
      </dgm:prSet>
      <dgm:spPr/>
    </dgm:pt>
    <dgm:pt modelId="{7B469393-9B00-4730-8722-3D935D6311F9}" type="pres">
      <dgm:prSet presAssocID="{2AEE41BD-C5FF-46F2-8720-C7CC7A1F76A4}" presName="comp3" presStyleCnt="0"/>
      <dgm:spPr/>
    </dgm:pt>
    <dgm:pt modelId="{55A9D50C-AC72-4D23-9B53-28912EAE7342}" type="pres">
      <dgm:prSet presAssocID="{2AEE41BD-C5FF-46F2-8720-C7CC7A1F76A4}" presName="circle3" presStyleLbl="node1" presStyleIdx="2" presStyleCnt="3"/>
      <dgm:spPr/>
    </dgm:pt>
    <dgm:pt modelId="{8C2F08EF-1BD2-4490-9C4C-BBECE48E535A}" type="pres">
      <dgm:prSet presAssocID="{2AEE41BD-C5FF-46F2-8720-C7CC7A1F76A4}" presName="c3text" presStyleLbl="node1" presStyleIdx="2" presStyleCnt="3">
        <dgm:presLayoutVars>
          <dgm:bulletEnabled val="1"/>
        </dgm:presLayoutVars>
      </dgm:prSet>
      <dgm:spPr/>
    </dgm:pt>
  </dgm:ptLst>
  <dgm:cxnLst>
    <dgm:cxn modelId="{FFCE9B1C-66BF-4D1B-9921-7C3E03BF8A21}" type="presOf" srcId="{2AEE41BD-C5FF-46F2-8720-C7CC7A1F76A4}" destId="{3E8D6F65-C186-40BE-ACAE-162E65DE5C67}" srcOrd="0" destOrd="0" presId="urn:microsoft.com/office/officeart/2005/8/layout/venn2"/>
    <dgm:cxn modelId="{421CB834-126F-48F6-8789-EA9B7EFF0A6A}" type="presOf" srcId="{CE30273B-FF74-45B2-AD2D-6CE4AA046454}" destId="{8C2F08EF-1BD2-4490-9C4C-BBECE48E535A}" srcOrd="1" destOrd="0" presId="urn:microsoft.com/office/officeart/2005/8/layout/venn2"/>
    <dgm:cxn modelId="{7174513A-D91B-474E-BCE2-3CCB49D9E126}" type="presOf" srcId="{5DF515B9-7254-497B-AFAA-97E013A7AEBA}" destId="{F2042F44-2708-47B1-8D25-D320EDDCA813}" srcOrd="0" destOrd="0" presId="urn:microsoft.com/office/officeart/2005/8/layout/venn2"/>
    <dgm:cxn modelId="{0CDE064A-6AC1-44A2-82B5-CB2478674264}" srcId="{2AEE41BD-C5FF-46F2-8720-C7CC7A1F76A4}" destId="{5DF515B9-7254-497B-AFAA-97E013A7AEBA}" srcOrd="0" destOrd="0" parTransId="{DA32B240-C08A-41F5-B6DD-DFE1B4A485C1}" sibTransId="{CB60D3D8-BCE6-4FA1-B583-8828DCD0C6A8}"/>
    <dgm:cxn modelId="{83280272-AB63-4486-A85F-E039490624DE}" srcId="{2AEE41BD-C5FF-46F2-8720-C7CC7A1F76A4}" destId="{0D836968-7187-475E-8C4F-F8CBD704F8AD}" srcOrd="1" destOrd="0" parTransId="{A7C10F5C-FC97-4304-B1A3-1CBBA9EA0BE4}" sibTransId="{B0A38DCC-3F96-44D1-97C8-36BB9F932C77}"/>
    <dgm:cxn modelId="{BF5905A4-62BE-4EE4-AD0C-73147B2B6265}" type="presOf" srcId="{0D836968-7187-475E-8C4F-F8CBD704F8AD}" destId="{D83E0BCE-A08A-4F41-A2DF-BBDA0737C0BB}" srcOrd="1" destOrd="0" presId="urn:microsoft.com/office/officeart/2005/8/layout/venn2"/>
    <dgm:cxn modelId="{79E794CE-8F93-4B52-9437-4D8A3574F3FC}" type="presOf" srcId="{0D836968-7187-475E-8C4F-F8CBD704F8AD}" destId="{7C435D39-E66A-43CC-9A1B-A0B4DFBFE8F5}" srcOrd="0" destOrd="0" presId="urn:microsoft.com/office/officeart/2005/8/layout/venn2"/>
    <dgm:cxn modelId="{BBBA35D9-063A-4F8B-A8EA-8A5FCAD009C5}" type="presOf" srcId="{CE30273B-FF74-45B2-AD2D-6CE4AA046454}" destId="{55A9D50C-AC72-4D23-9B53-28912EAE7342}" srcOrd="0" destOrd="0" presId="urn:microsoft.com/office/officeart/2005/8/layout/venn2"/>
    <dgm:cxn modelId="{44F42FEB-911E-4220-955F-FFBC07CEE594}" srcId="{2AEE41BD-C5FF-46F2-8720-C7CC7A1F76A4}" destId="{CE30273B-FF74-45B2-AD2D-6CE4AA046454}" srcOrd="2" destOrd="0" parTransId="{2C4CB17B-0F36-4361-933C-689312DDF36C}" sibTransId="{49BAC451-4F05-4036-992D-3EA2AAAA3081}"/>
    <dgm:cxn modelId="{0548C2F9-95B7-4DEA-9595-305EF8657F5E}" type="presOf" srcId="{5DF515B9-7254-497B-AFAA-97E013A7AEBA}" destId="{FE9FB2D4-8BE0-4195-AB93-ABFE242E0C2D}" srcOrd="1" destOrd="0" presId="urn:microsoft.com/office/officeart/2005/8/layout/venn2"/>
    <dgm:cxn modelId="{5E10BA8F-62A7-4F20-B8BF-50C3D1C9C2CE}" type="presParOf" srcId="{3E8D6F65-C186-40BE-ACAE-162E65DE5C67}" destId="{59C1D0A1-9997-40B4-A696-F00852513FC2}" srcOrd="0" destOrd="0" presId="urn:microsoft.com/office/officeart/2005/8/layout/venn2"/>
    <dgm:cxn modelId="{192A1B8A-8075-4CFC-8140-69DDF4DE7722}" type="presParOf" srcId="{59C1D0A1-9997-40B4-A696-F00852513FC2}" destId="{F2042F44-2708-47B1-8D25-D320EDDCA813}" srcOrd="0" destOrd="0" presId="urn:microsoft.com/office/officeart/2005/8/layout/venn2"/>
    <dgm:cxn modelId="{904A19D5-9BD4-42B3-8B83-E74A4B2C4893}" type="presParOf" srcId="{59C1D0A1-9997-40B4-A696-F00852513FC2}" destId="{FE9FB2D4-8BE0-4195-AB93-ABFE242E0C2D}" srcOrd="1" destOrd="0" presId="urn:microsoft.com/office/officeart/2005/8/layout/venn2"/>
    <dgm:cxn modelId="{8FAFB47F-58A7-4021-9C30-7903EAE8A945}" type="presParOf" srcId="{3E8D6F65-C186-40BE-ACAE-162E65DE5C67}" destId="{FDD963C8-93F0-4516-BF83-44B3A29AC8E8}" srcOrd="1" destOrd="0" presId="urn:microsoft.com/office/officeart/2005/8/layout/venn2"/>
    <dgm:cxn modelId="{FABDA8D1-9294-40EC-8088-D5A1BA046C3E}" type="presParOf" srcId="{FDD963C8-93F0-4516-BF83-44B3A29AC8E8}" destId="{7C435D39-E66A-43CC-9A1B-A0B4DFBFE8F5}" srcOrd="0" destOrd="0" presId="urn:microsoft.com/office/officeart/2005/8/layout/venn2"/>
    <dgm:cxn modelId="{F7EB3DF0-7B99-426B-AC4D-329D3B7E1A72}" type="presParOf" srcId="{FDD963C8-93F0-4516-BF83-44B3A29AC8E8}" destId="{D83E0BCE-A08A-4F41-A2DF-BBDA0737C0BB}" srcOrd="1" destOrd="0" presId="urn:microsoft.com/office/officeart/2005/8/layout/venn2"/>
    <dgm:cxn modelId="{9FFFAA29-3E0C-46F8-9519-E0D936405EE2}" type="presParOf" srcId="{3E8D6F65-C186-40BE-ACAE-162E65DE5C67}" destId="{7B469393-9B00-4730-8722-3D935D6311F9}" srcOrd="2" destOrd="0" presId="urn:microsoft.com/office/officeart/2005/8/layout/venn2"/>
    <dgm:cxn modelId="{2BDA4B6F-B449-4093-8287-133FF287E541}" type="presParOf" srcId="{7B469393-9B00-4730-8722-3D935D6311F9}" destId="{55A9D50C-AC72-4D23-9B53-28912EAE7342}" srcOrd="0" destOrd="0" presId="urn:microsoft.com/office/officeart/2005/8/layout/venn2"/>
    <dgm:cxn modelId="{10865A7F-729E-4E8A-8D74-5481ECA511EF}" type="presParOf" srcId="{7B469393-9B00-4730-8722-3D935D6311F9}" destId="{8C2F08EF-1BD2-4490-9C4C-BBECE48E535A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290F4-2975-6E43-8F34-0F539E622963}">
      <dsp:nvSpPr>
        <dsp:cNvPr id="0" name=""/>
        <dsp:cNvSpPr/>
      </dsp:nvSpPr>
      <dsp:spPr>
        <a:xfrm>
          <a:off x="1386701" y="999065"/>
          <a:ext cx="760058" cy="7600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972</a:t>
          </a:r>
        </a:p>
      </dsp:txBody>
      <dsp:txXfrm>
        <a:off x="1498009" y="1110373"/>
        <a:ext cx="537442" cy="537442"/>
      </dsp:txXfrm>
    </dsp:sp>
    <dsp:sp modelId="{635B92B6-86B3-7B49-9751-C7FDEE3AF6A1}">
      <dsp:nvSpPr>
        <dsp:cNvPr id="0" name=""/>
        <dsp:cNvSpPr/>
      </dsp:nvSpPr>
      <dsp:spPr>
        <a:xfrm rot="16200000">
          <a:off x="1652145" y="865121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878751"/>
        <a:ext cx="11458" cy="11458"/>
      </dsp:txXfrm>
    </dsp:sp>
    <dsp:sp modelId="{07A7FCB1-4232-1247-9382-AB3A04887B57}">
      <dsp:nvSpPr>
        <dsp:cNvPr id="0" name=""/>
        <dsp:cNvSpPr/>
      </dsp:nvSpPr>
      <dsp:spPr>
        <a:xfrm>
          <a:off x="1386701" y="9836"/>
          <a:ext cx="760058" cy="7600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SIS</a:t>
          </a:r>
          <a:endParaRPr lang="en-US" sz="800" kern="1200" dirty="0"/>
        </a:p>
      </dsp:txBody>
      <dsp:txXfrm>
        <a:off x="1498009" y="121144"/>
        <a:ext cx="537442" cy="537442"/>
      </dsp:txXfrm>
    </dsp:sp>
    <dsp:sp modelId="{66E3F971-F1F8-BE41-8323-68DA3D03DF4E}">
      <dsp:nvSpPr>
        <dsp:cNvPr id="0" name=""/>
        <dsp:cNvSpPr/>
      </dsp:nvSpPr>
      <dsp:spPr>
        <a:xfrm>
          <a:off x="2146760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55616" y="1373365"/>
        <a:ext cx="11458" cy="11458"/>
      </dsp:txXfrm>
    </dsp:sp>
    <dsp:sp modelId="{78621A80-BD4B-024B-90E4-671EF9B02108}">
      <dsp:nvSpPr>
        <dsp:cNvPr id="0" name=""/>
        <dsp:cNvSpPr/>
      </dsp:nvSpPr>
      <dsp:spPr>
        <a:xfrm>
          <a:off x="2375930" y="999065"/>
          <a:ext cx="760058" cy="760058"/>
        </a:xfrm>
        <a:prstGeom prst="ellipse">
          <a:avLst/>
        </a:prstGeom>
        <a:solidFill>
          <a:schemeClr val="accent4">
            <a:hueOff val="-1216724"/>
            <a:satOff val="4058"/>
            <a:lumOff val="640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Food</a:t>
          </a:r>
          <a:endParaRPr lang="en-US" sz="800" kern="1200" dirty="0"/>
        </a:p>
      </dsp:txBody>
      <dsp:txXfrm>
        <a:off x="2487238" y="1110373"/>
        <a:ext cx="537442" cy="537442"/>
      </dsp:txXfrm>
    </dsp:sp>
    <dsp:sp modelId="{7FF1334B-61F0-174B-A572-84EC9B6C6461}">
      <dsp:nvSpPr>
        <dsp:cNvPr id="0" name=""/>
        <dsp:cNvSpPr/>
      </dsp:nvSpPr>
      <dsp:spPr>
        <a:xfrm rot="5400000">
          <a:off x="1652145" y="1854350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1867980"/>
        <a:ext cx="11458" cy="11458"/>
      </dsp:txXfrm>
    </dsp:sp>
    <dsp:sp modelId="{573AD1F1-2C9D-C240-BD4D-F9EA65F59E53}">
      <dsp:nvSpPr>
        <dsp:cNvPr id="0" name=""/>
        <dsp:cNvSpPr/>
      </dsp:nvSpPr>
      <dsp:spPr>
        <a:xfrm>
          <a:off x="1386701" y="1988294"/>
          <a:ext cx="760058" cy="760058"/>
        </a:xfrm>
        <a:prstGeom prst="ellipse">
          <a:avLst/>
        </a:prstGeom>
        <a:solidFill>
          <a:schemeClr val="accent4">
            <a:hueOff val="-2433449"/>
            <a:satOff val="8116"/>
            <a:lumOff val="1281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 err="1"/>
            <a:t>MiLearn</a:t>
          </a:r>
          <a:endParaRPr lang="en-US" sz="800" kern="1200" dirty="0"/>
        </a:p>
      </dsp:txBody>
      <dsp:txXfrm>
        <a:off x="1498009" y="2099602"/>
        <a:ext cx="537442" cy="537442"/>
      </dsp:txXfrm>
    </dsp:sp>
    <dsp:sp modelId="{89F2C56A-CFAE-3742-8C51-590FF7D493C7}">
      <dsp:nvSpPr>
        <dsp:cNvPr id="0" name=""/>
        <dsp:cNvSpPr/>
      </dsp:nvSpPr>
      <dsp:spPr>
        <a:xfrm rot="10800000">
          <a:off x="1157531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266387" y="1373365"/>
        <a:ext cx="11458" cy="11458"/>
      </dsp:txXfrm>
    </dsp:sp>
    <dsp:sp modelId="{B05ADDB3-1B76-AF41-9032-5365781C4ABD}">
      <dsp:nvSpPr>
        <dsp:cNvPr id="0" name=""/>
        <dsp:cNvSpPr/>
      </dsp:nvSpPr>
      <dsp:spPr>
        <a:xfrm>
          <a:off x="397472" y="999065"/>
          <a:ext cx="760058" cy="760058"/>
        </a:xfrm>
        <a:prstGeom prst="ellipse">
          <a:avLst/>
        </a:prstGeom>
        <a:solidFill>
          <a:schemeClr val="accent4">
            <a:hueOff val="-3650173"/>
            <a:satOff val="12174"/>
            <a:lumOff val="1921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>
              <a:latin typeface="Arial Narrow" panose="020B0606020202030204" pitchFamily="34" charset="0"/>
            </a:rPr>
            <a:t>Dashboards</a:t>
          </a:r>
        </a:p>
      </dsp:txBody>
      <dsp:txXfrm>
        <a:off x="508780" y="1110373"/>
        <a:ext cx="537442" cy="5374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290F4-2975-6E43-8F34-0F539E622963}">
      <dsp:nvSpPr>
        <dsp:cNvPr id="0" name=""/>
        <dsp:cNvSpPr/>
      </dsp:nvSpPr>
      <dsp:spPr>
        <a:xfrm>
          <a:off x="1386701" y="999065"/>
          <a:ext cx="760058" cy="7600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2447</a:t>
          </a:r>
        </a:p>
      </dsp:txBody>
      <dsp:txXfrm>
        <a:off x="1498009" y="1110373"/>
        <a:ext cx="537442" cy="537442"/>
      </dsp:txXfrm>
    </dsp:sp>
    <dsp:sp modelId="{635B92B6-86B3-7B49-9751-C7FDEE3AF6A1}">
      <dsp:nvSpPr>
        <dsp:cNvPr id="0" name=""/>
        <dsp:cNvSpPr/>
      </dsp:nvSpPr>
      <dsp:spPr>
        <a:xfrm rot="16200000">
          <a:off x="1652145" y="865121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878751"/>
        <a:ext cx="11458" cy="11458"/>
      </dsp:txXfrm>
    </dsp:sp>
    <dsp:sp modelId="{07A7FCB1-4232-1247-9382-AB3A04887B57}">
      <dsp:nvSpPr>
        <dsp:cNvPr id="0" name=""/>
        <dsp:cNvSpPr/>
      </dsp:nvSpPr>
      <dsp:spPr>
        <a:xfrm>
          <a:off x="1386701" y="9836"/>
          <a:ext cx="760058" cy="7600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/>
            <a:t>SIS</a:t>
          </a:r>
          <a:endParaRPr lang="en-US" sz="1000" b="1" kern="1200"/>
        </a:p>
      </dsp:txBody>
      <dsp:txXfrm>
        <a:off x="1498009" y="121144"/>
        <a:ext cx="537442" cy="537442"/>
      </dsp:txXfrm>
    </dsp:sp>
    <dsp:sp modelId="{66E3F971-F1F8-BE41-8323-68DA3D03DF4E}">
      <dsp:nvSpPr>
        <dsp:cNvPr id="0" name=""/>
        <dsp:cNvSpPr/>
      </dsp:nvSpPr>
      <dsp:spPr>
        <a:xfrm>
          <a:off x="2146760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55616" y="1373365"/>
        <a:ext cx="11458" cy="11458"/>
      </dsp:txXfrm>
    </dsp:sp>
    <dsp:sp modelId="{78621A80-BD4B-024B-90E4-671EF9B02108}">
      <dsp:nvSpPr>
        <dsp:cNvPr id="0" name=""/>
        <dsp:cNvSpPr/>
      </dsp:nvSpPr>
      <dsp:spPr>
        <a:xfrm>
          <a:off x="2375930" y="999065"/>
          <a:ext cx="760058" cy="760058"/>
        </a:xfrm>
        <a:prstGeom prst="ellipse">
          <a:avLst/>
        </a:prstGeom>
        <a:solidFill>
          <a:schemeClr val="accent4">
            <a:hueOff val="-1216724"/>
            <a:satOff val="4058"/>
            <a:lumOff val="640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/>
            <a:t>Food</a:t>
          </a:r>
          <a:endParaRPr lang="en-US" sz="1000" b="1" kern="1200"/>
        </a:p>
      </dsp:txBody>
      <dsp:txXfrm>
        <a:off x="2487238" y="1110373"/>
        <a:ext cx="537442" cy="537442"/>
      </dsp:txXfrm>
    </dsp:sp>
    <dsp:sp modelId="{7FF1334B-61F0-174B-A572-84EC9B6C6461}">
      <dsp:nvSpPr>
        <dsp:cNvPr id="0" name=""/>
        <dsp:cNvSpPr/>
      </dsp:nvSpPr>
      <dsp:spPr>
        <a:xfrm rot="5400000">
          <a:off x="1652145" y="1854350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1867980"/>
        <a:ext cx="11458" cy="11458"/>
      </dsp:txXfrm>
    </dsp:sp>
    <dsp:sp modelId="{573AD1F1-2C9D-C240-BD4D-F9EA65F59E53}">
      <dsp:nvSpPr>
        <dsp:cNvPr id="0" name=""/>
        <dsp:cNvSpPr/>
      </dsp:nvSpPr>
      <dsp:spPr>
        <a:xfrm>
          <a:off x="1386701" y="1988294"/>
          <a:ext cx="760058" cy="760058"/>
        </a:xfrm>
        <a:prstGeom prst="ellipse">
          <a:avLst/>
        </a:prstGeom>
        <a:solidFill>
          <a:schemeClr val="accent4">
            <a:hueOff val="-2433449"/>
            <a:satOff val="8116"/>
            <a:lumOff val="1281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err="1"/>
            <a:t>MiLearn</a:t>
          </a:r>
          <a:endParaRPr lang="en-US" sz="1000" b="1" kern="1200"/>
        </a:p>
      </dsp:txBody>
      <dsp:txXfrm>
        <a:off x="1498009" y="2099602"/>
        <a:ext cx="537442" cy="537442"/>
      </dsp:txXfrm>
    </dsp:sp>
    <dsp:sp modelId="{89F2C56A-CFAE-3742-8C51-590FF7D493C7}">
      <dsp:nvSpPr>
        <dsp:cNvPr id="0" name=""/>
        <dsp:cNvSpPr/>
      </dsp:nvSpPr>
      <dsp:spPr>
        <a:xfrm rot="10800000">
          <a:off x="1157531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266387" y="1373365"/>
        <a:ext cx="11458" cy="11458"/>
      </dsp:txXfrm>
    </dsp:sp>
    <dsp:sp modelId="{B05ADDB3-1B76-AF41-9032-5365781C4ABD}">
      <dsp:nvSpPr>
        <dsp:cNvPr id="0" name=""/>
        <dsp:cNvSpPr/>
      </dsp:nvSpPr>
      <dsp:spPr>
        <a:xfrm>
          <a:off x="397472" y="999065"/>
          <a:ext cx="760058" cy="760058"/>
        </a:xfrm>
        <a:prstGeom prst="ellipse">
          <a:avLst/>
        </a:prstGeom>
        <a:solidFill>
          <a:schemeClr val="accent4">
            <a:hueOff val="-3650173"/>
            <a:satOff val="12174"/>
            <a:lumOff val="1921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>
              <a:latin typeface="Arial Narrow" panose="020B0606020202030204" pitchFamily="34" charset="0"/>
            </a:rPr>
            <a:t>Dashboards</a:t>
          </a:r>
          <a:endParaRPr lang="en-US" sz="700" b="1" kern="1200">
            <a:latin typeface="Arial Narrow" panose="020B0606020202030204" pitchFamily="34" charset="0"/>
          </a:endParaRPr>
        </a:p>
      </dsp:txBody>
      <dsp:txXfrm>
        <a:off x="508780" y="1110373"/>
        <a:ext cx="537442" cy="5374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042F44-2708-47B1-8D25-D320EDDCA813}">
      <dsp:nvSpPr>
        <dsp:cNvPr id="0" name=""/>
        <dsp:cNvSpPr/>
      </dsp:nvSpPr>
      <dsp:spPr>
        <a:xfrm>
          <a:off x="941825" y="0"/>
          <a:ext cx="4733890" cy="47338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Backpack</a:t>
          </a:r>
        </a:p>
      </dsp:txBody>
      <dsp:txXfrm>
        <a:off x="2481523" y="236694"/>
        <a:ext cx="1654494" cy="710083"/>
      </dsp:txXfrm>
    </dsp:sp>
    <dsp:sp modelId="{7C435D39-E66A-43CC-9A1B-A0B4DFBFE8F5}">
      <dsp:nvSpPr>
        <dsp:cNvPr id="0" name=""/>
        <dsp:cNvSpPr/>
      </dsp:nvSpPr>
      <dsp:spPr>
        <a:xfrm>
          <a:off x="1533561" y="1183472"/>
          <a:ext cx="3550418" cy="355041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Lunchbox</a:t>
          </a:r>
        </a:p>
      </dsp:txBody>
      <dsp:txXfrm>
        <a:off x="2481523" y="1405373"/>
        <a:ext cx="1654494" cy="665703"/>
      </dsp:txXfrm>
    </dsp:sp>
    <dsp:sp modelId="{55A9D50C-AC72-4D23-9B53-28912EAE7342}">
      <dsp:nvSpPr>
        <dsp:cNvPr id="0" name=""/>
        <dsp:cNvSpPr/>
      </dsp:nvSpPr>
      <dsp:spPr>
        <a:xfrm>
          <a:off x="2125298" y="2366945"/>
          <a:ext cx="2366945" cy="2366945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Snack-Pack</a:t>
          </a:r>
        </a:p>
      </dsp:txBody>
      <dsp:txXfrm>
        <a:off x="2471929" y="2958681"/>
        <a:ext cx="1673683" cy="11834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9F403-5BCE-6D45-B660-8EF79F7AA9DD}" type="datetimeFigureOut">
              <a:rPr lang="en-US" smtClean="0"/>
              <a:t>3/13/2019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20338-DD2A-934B-A688-D942AE0F8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49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027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164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968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210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87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991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19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6DB8-5222-44B6-9A72-40191CF6FC0F}" type="datetime1">
              <a:rPr lang="en-US" smtClean="0"/>
              <a:t>3/13/2019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C6F8-3784-4E26-8986-445E18EEECCC}" type="datetime1">
              <a:rPr lang="en-US" smtClean="0"/>
              <a:t>3/13/2019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0D3B9-3669-4C28-9DAA-6FA45990EE98}" type="datetime1">
              <a:rPr lang="en-US" smtClean="0"/>
              <a:t>3/13/2019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7F97C-49D3-4A5A-A02F-8D04AE7DAD0C}" type="datetime1">
              <a:rPr lang="en-US" smtClean="0"/>
              <a:t>3/13/2019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621FA-9A31-4D22-9F16-92F3B60B66CE}" type="datetime1">
              <a:rPr lang="en-US" smtClean="0"/>
              <a:t>3/13/2019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505A-1E24-4C0C-98E4-5F48DFB3939B}" type="datetime1">
              <a:rPr lang="en-US" smtClean="0"/>
              <a:t>3/13/2019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CDC0-8334-46F6-88B6-B1C23E3CBFDD}" type="datetime1">
              <a:rPr lang="en-US" smtClean="0"/>
              <a:t>3/13/2019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0A092-D887-4EEF-9D04-0518FD8A3784}" type="datetime1">
              <a:rPr lang="en-US" smtClean="0"/>
              <a:t>3/13/2019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55B7-5EF3-40C1-B16A-E4104571CC2C}" type="datetime1">
              <a:rPr lang="en-US" smtClean="0"/>
              <a:t>3/13/2019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1852"/>
            <a:ext cx="9144000" cy="12577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13049" y="5641849"/>
            <a:ext cx="9178953" cy="12446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" y="6089904"/>
            <a:ext cx="1669553" cy="7315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916" y="5914397"/>
            <a:ext cx="914400" cy="914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080" y="1122363"/>
            <a:ext cx="10917936" cy="2387600"/>
          </a:xfrm>
        </p:spPr>
        <p:txBody>
          <a:bodyPr anchor="b"/>
          <a:lstStyle>
            <a:lvl1pPr algn="ctr">
              <a:defRPr sz="6000">
                <a:solidFill>
                  <a:srgbClr val="067EB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080" y="3602038"/>
            <a:ext cx="10917936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098809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hasCustomPrompt="1"/>
          </p:nvPr>
        </p:nvSpPr>
        <p:spPr>
          <a:xfrm>
            <a:off x="838200" y="1280163"/>
            <a:ext cx="10515600" cy="489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 marL="914377" indent="-457189">
              <a:buFont typeface="Courier New" panose="02070309020205020404" pitchFamily="49" charset="0"/>
              <a:buChar char="o"/>
              <a:defRPr sz="2400"/>
            </a:lvl2pPr>
            <a:lvl3pPr marL="1257269" indent="-342891">
              <a:buFont typeface="Arial" panose="020B0604020202020204" pitchFamily="34" charset="0"/>
              <a:buChar char="•"/>
              <a:defRPr sz="20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603738" y="6355705"/>
            <a:ext cx="435863" cy="365125"/>
          </a:xfrm>
        </p:spPr>
        <p:txBody>
          <a:bodyPr/>
          <a:lstStyle>
            <a:lvl1pPr algn="ctr">
              <a:defRPr b="0"/>
            </a:lvl1pPr>
          </a:lstStyle>
          <a:p>
            <a:pPr>
              <a:defRPr/>
            </a:pPr>
            <a:fld id="{B71038AC-B710-4B8B-BF3B-94AC1F5C79FE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811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7CC15-D7FE-4C89-97F7-6556FE072B54}" type="datetime1">
              <a:rPr lang="en-US" smtClean="0"/>
              <a:t>3/13/2019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6D1E-E350-4110-8B0C-EF406862CB66}" type="datetime1">
              <a:rPr lang="en-US" smtClean="0"/>
              <a:t>3/13/2019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1A187-8A23-465B-9379-E33E680807C6}" type="datetime1">
              <a:rPr lang="en-US" smtClean="0"/>
              <a:t>3/13/2019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49B95-BCEE-497F-B4AA-5A17BDE9DAB1}" type="datetime1">
              <a:rPr lang="en-US" smtClean="0"/>
              <a:t>3/13/2019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A5F7-20AB-430E-8501-A79B5C221830}" type="datetime1">
              <a:rPr lang="en-US" smtClean="0"/>
              <a:t>3/13/2019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4035-AF87-4456-B385-73BCDFBC1937}" type="datetime1">
              <a:rPr lang="en-US" smtClean="0"/>
              <a:t>3/13/2019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D8E55-DF5E-4C21-9E57-C1843945ECB3}" type="datetime1">
              <a:rPr lang="en-US" smtClean="0"/>
              <a:t>3/13/2019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61C6-6B14-4627-85B5-C2C7E5D871BD}" type="datetime1">
              <a:rPr lang="en-US" smtClean="0"/>
              <a:t>3/13/2019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8128C16-09F5-4AB3-9168-70CEC3538FAC}" type="datetime1">
              <a:rPr lang="en-US" smtClean="0"/>
              <a:t>3/13/2019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12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46309"/>
            <a:ext cx="10515600" cy="88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80163"/>
            <a:ext cx="10515600" cy="489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80180"/>
            <a:ext cx="9144000" cy="919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13047" y="5980179"/>
            <a:ext cx="9178953" cy="90632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296399" y="63557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defTabSz="914377">
              <a:defRPr/>
            </a:pPr>
            <a:fld id="{B71038AC-B710-4B8B-BF3B-94AC1F5C79FE}" type="slidenum">
              <a:rPr lang="en-US" smtClean="0">
                <a:solidFill>
                  <a:prstClr val="white"/>
                </a:solidFill>
              </a:rPr>
              <a:pPr defTabSz="914377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900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0.png"/><Relationship Id="rId4" Type="http://schemas.openxmlformats.org/officeDocument/2006/relationships/hyperlink" Target="http://www.midatahub.org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4" Type="http://schemas.openxmlformats.org/officeDocument/2006/relationships/hyperlink" Target="http://www.midatahub.org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4" Type="http://schemas.openxmlformats.org/officeDocument/2006/relationships/hyperlink" Target="http://www.midatahub.org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datahub.org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7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datahub.org/documentation/vendor-support-information/miread/" TargetMode="External"/><Relationship Id="rId2" Type="http://schemas.openxmlformats.org/officeDocument/2006/relationships/hyperlink" Target="https://www.masteryconnect-staging.com/michigan/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3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9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loveactually-blog.blogspot.com/2010/07/tech-support-for-installing-husband.html" TargetMode="External"/><Relationship Id="rId2" Type="http://schemas.openxmlformats.org/officeDocument/2006/relationships/image" Target="../media/image12.jpg&amp;ehk=6JHvrFdxtuZaOy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datahub.org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21" y="1051688"/>
            <a:ext cx="1992890" cy="7664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District UPDATE Webinar</a:t>
            </a:r>
            <a:br>
              <a:rPr lang="en-US" dirty="0"/>
            </a:br>
            <a:r>
              <a:rPr lang="en-US" dirty="0"/>
              <a:t>March 2019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994" y="2073176"/>
            <a:ext cx="2188214" cy="1011636"/>
          </a:xfrm>
          <a:prstGeom prst="rect">
            <a:avLst/>
          </a:prstGeom>
        </p:spPr>
      </p:pic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729" y="32883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6C537B47-CF91-45C6-AA0A-B7D9BA4EF0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626" y="175593"/>
            <a:ext cx="4043370" cy="77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903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Data Quality – Manage Custom exports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27399B3-F3E1-479B-B032-2106562660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2551" y="1209675"/>
            <a:ext cx="3860114" cy="2688727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6552C76F-2032-489E-B6FE-F7BE4EC24852}"/>
              </a:ext>
            </a:extLst>
          </p:cNvPr>
          <p:cNvSpPr txBox="1">
            <a:spLocks/>
          </p:cNvSpPr>
          <p:nvPr/>
        </p:nvSpPr>
        <p:spPr>
          <a:xfrm>
            <a:off x="369335" y="1570384"/>
            <a:ext cx="7403065" cy="16096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u="sng" dirty="0"/>
              <a:t>Data Validation Queries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WWW.MIDATAHUB.ORG</a:t>
            </a:r>
            <a:r>
              <a:rPr lang="en-US" sz="1600" dirty="0"/>
              <a:t> &gt; Support &gt; Validation Queries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There are multiple validation scripts to choose from, some will pull student level information so proceed with caution. All scripts can be run directly within the data hub cockpit.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Locate query, copy and paste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6A4C8E89-E051-47FF-9FFF-0DC92E798F4B}"/>
              </a:ext>
            </a:extLst>
          </p:cNvPr>
          <p:cNvSpPr txBox="1">
            <a:spLocks/>
          </p:cNvSpPr>
          <p:nvPr/>
        </p:nvSpPr>
        <p:spPr>
          <a:xfrm>
            <a:off x="369335" y="4482768"/>
            <a:ext cx="4416025" cy="16096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u="sng" dirty="0"/>
              <a:t>Data Hub Cockpit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Click Reports &gt; Manage Custom Exports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Select  current category or create a new export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Copy and paste query in query window and follow next steps.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bg1"/>
              </a:solidFill>
            </a:endParaRP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8A786E-F2AD-4A89-B36F-00DB2B1395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5360" y="4207836"/>
            <a:ext cx="5191760" cy="249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8945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Data Quality – Manage custom exports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1787AFE-C527-49AA-A648-9B664A558774}"/>
              </a:ext>
            </a:extLst>
          </p:cNvPr>
          <p:cNvSpPr txBox="1">
            <a:spLocks/>
          </p:cNvSpPr>
          <p:nvPr/>
        </p:nvSpPr>
        <p:spPr>
          <a:xfrm>
            <a:off x="647700" y="2912110"/>
            <a:ext cx="4419600" cy="1974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There are multiple ways to download the data for reviewing. </a:t>
            </a:r>
          </a:p>
          <a:p>
            <a:r>
              <a:rPr lang="en-US" sz="2400" dirty="0"/>
              <a:t>CSV, TXT, etc. 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19AE1B-F76E-4F71-8356-DC53ED7AC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6843" y="1539864"/>
            <a:ext cx="4817123" cy="401034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C90C056-7218-4FFB-B970-6EB12D45A356}"/>
              </a:ext>
            </a:extLst>
          </p:cNvPr>
          <p:cNvSpPr/>
          <p:nvPr/>
        </p:nvSpPr>
        <p:spPr>
          <a:xfrm>
            <a:off x="101600" y="5943852"/>
            <a:ext cx="11968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If you would like further support on this functionality please reach out to the support team at support@midatahub.org</a:t>
            </a:r>
          </a:p>
        </p:txBody>
      </p:sp>
    </p:spTree>
    <p:extLst>
      <p:ext uri="{BB962C8B-B14F-4D97-AF65-F5344CB8AC3E}">
        <p14:creationId xmlns:p14="http://schemas.microsoft.com/office/powerpoint/2010/main" val="2108008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MSTEP &amp; EEM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C90C056-7218-4FFB-B970-6EB12D45A356}"/>
              </a:ext>
            </a:extLst>
          </p:cNvPr>
          <p:cNvSpPr/>
          <p:nvPr/>
        </p:nvSpPr>
        <p:spPr>
          <a:xfrm>
            <a:off x="101600" y="5943852"/>
            <a:ext cx="11968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If you would like further support on this functionality please reach out to the support team at support@midatahub.org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0CB91B3-CA4E-49EC-ABF8-93947A75C7AA}"/>
              </a:ext>
            </a:extLst>
          </p:cNvPr>
          <p:cNvSpPr/>
          <p:nvPr/>
        </p:nvSpPr>
        <p:spPr>
          <a:xfrm>
            <a:off x="-396240" y="1028343"/>
            <a:ext cx="63398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 lvl="1" fontAlgn="base"/>
            <a:r>
              <a:rPr lang="en-US" sz="1600" dirty="0">
                <a:latin typeface="Tahoma" panose="020B0604030504040204" pitchFamily="34" charset="0"/>
              </a:rPr>
              <a:t>M-STEP – </a:t>
            </a:r>
          </a:p>
          <a:p>
            <a:pPr lvl="1" fontAlgn="base"/>
            <a:r>
              <a:rPr lang="en-US" sz="1600" dirty="0">
                <a:latin typeface="Tahoma" panose="020B0604030504040204" pitchFamily="34" charset="0"/>
              </a:rPr>
              <a:t>This API integration allows for M-STEP results to be transferred from MDE’s data systems to your </a:t>
            </a:r>
            <a:r>
              <a:rPr lang="en-US" sz="1600" dirty="0" err="1">
                <a:latin typeface="Tahoma" panose="020B0604030504040204" pitchFamily="34" charset="0"/>
              </a:rPr>
              <a:t>MiDataHub</a:t>
            </a:r>
            <a:r>
              <a:rPr lang="en-US" sz="1600" dirty="0">
                <a:latin typeface="Tahoma" panose="020B0604030504040204" pitchFamily="34" charset="0"/>
              </a:rPr>
              <a:t> database, where it can be used in dashboards, exports and other data systems that your district uses.</a:t>
            </a:r>
          </a:p>
          <a:p>
            <a:pPr lvl="1" fontAlgn="base"/>
            <a:endParaRPr lang="en-US" sz="1600" dirty="0">
              <a:latin typeface="Tahoma" panose="020B0604030504040204" pitchFamily="34" charset="0"/>
            </a:endParaRPr>
          </a:p>
          <a:p>
            <a:pPr lvl="1" fontAlgn="base"/>
            <a:r>
              <a:rPr lang="en-US" sz="1600" dirty="0">
                <a:latin typeface="Tahoma" panose="020B0604030504040204" pitchFamily="34" charset="0"/>
              </a:rPr>
              <a:t>The integration will check for new data on a daily basis, so you will get state assessment data the next day for new students that enroll in your district.</a:t>
            </a:r>
          </a:p>
          <a:p>
            <a:pPr lvl="1" fontAlgn="base"/>
            <a:endParaRPr lang="en-US" sz="1600" b="1" dirty="0">
              <a:latin typeface="Tahoma" panose="020B0604030504040204" pitchFamily="34" charset="0"/>
            </a:endParaRPr>
          </a:p>
          <a:p>
            <a:pPr marL="91440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Currently 15-16/16-17</a:t>
            </a:r>
          </a:p>
          <a:p>
            <a:pPr marL="91440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Anticipating 17-18 data later this month</a:t>
            </a:r>
          </a:p>
          <a:p>
            <a:pPr marL="91440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Future WIDA/</a:t>
            </a:r>
            <a:r>
              <a:rPr lang="en-US" sz="1600" dirty="0" err="1">
                <a:latin typeface="Tahoma" panose="020B0604030504040204" pitchFamily="34" charset="0"/>
              </a:rPr>
              <a:t>MiAccess</a:t>
            </a:r>
            <a:r>
              <a:rPr lang="en-US" sz="1600" dirty="0">
                <a:latin typeface="Tahoma" panose="020B0604030504040204" pitchFamily="34" charset="0"/>
              </a:rPr>
              <a:t>, PSAT</a:t>
            </a:r>
          </a:p>
          <a:p>
            <a:pPr marL="91440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Vendors to ingest - Illuminate, </a:t>
            </a:r>
            <a:r>
              <a:rPr lang="en-US" sz="1600" dirty="0" err="1">
                <a:latin typeface="Tahoma" panose="020B0604030504040204" pitchFamily="34" charset="0"/>
              </a:rPr>
              <a:t>Eidex</a:t>
            </a:r>
            <a:r>
              <a:rPr lang="en-US" sz="1600" dirty="0">
                <a:latin typeface="Tahoma" panose="020B0604030504040204" pitchFamily="34" charset="0"/>
              </a:rPr>
              <a:t>, SAS EVAAS, etc.</a:t>
            </a:r>
          </a:p>
          <a:p>
            <a:pPr marL="91440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MICIP - MDE SIP tool</a:t>
            </a:r>
          </a:p>
          <a:p>
            <a:pPr marL="91440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Ability to export using export tool</a:t>
            </a:r>
          </a:p>
          <a:p>
            <a:pPr marL="91440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SIS vendors to potentially ingest the data nightly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B35E8D-A096-434F-ADEA-89283F644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3596" y="2641600"/>
            <a:ext cx="5134193" cy="277876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CD117C1-E3CF-44DD-812F-5EE5EB4126C3}"/>
              </a:ext>
            </a:extLst>
          </p:cNvPr>
          <p:cNvSpPr/>
          <p:nvPr/>
        </p:nvSpPr>
        <p:spPr>
          <a:xfrm>
            <a:off x="6154292" y="1987108"/>
            <a:ext cx="5737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hlinkClick r:id="rId4"/>
              </a:rPr>
              <a:t>WWW.MiDataHub.org</a:t>
            </a:r>
            <a:r>
              <a:rPr lang="en-US" sz="1600" dirty="0"/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Support &gt; Vendor Resources</a:t>
            </a:r>
            <a:endParaRPr lang="en-US" sz="16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92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MSTEP &amp; EEM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C90C056-7218-4FFB-B970-6EB12D45A356}"/>
              </a:ext>
            </a:extLst>
          </p:cNvPr>
          <p:cNvSpPr/>
          <p:nvPr/>
        </p:nvSpPr>
        <p:spPr>
          <a:xfrm>
            <a:off x="101600" y="5943852"/>
            <a:ext cx="11968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If you would like further support on this functionality please reach out to the support team at support@midatahub.org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53423F-7405-4B61-A208-0775F27A7681}"/>
              </a:ext>
            </a:extLst>
          </p:cNvPr>
          <p:cNvSpPr/>
          <p:nvPr/>
        </p:nvSpPr>
        <p:spPr>
          <a:xfrm>
            <a:off x="-280371" y="2397948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fontAlgn="base"/>
            <a:r>
              <a:rPr lang="en-US" sz="1600" dirty="0">
                <a:latin typeface="Tahoma" panose="020B0604030504040204" pitchFamily="34" charset="0"/>
              </a:rPr>
              <a:t>Educational Entity Master (EEM) – </a:t>
            </a:r>
          </a:p>
          <a:p>
            <a:pPr marL="742950" lvl="1" indent="-285750" fontAlgn="base">
              <a:buFont typeface="+mj-lt"/>
              <a:buAutoNum type="arabicPeriod" startAt="2"/>
            </a:pPr>
            <a:endParaRPr lang="en-US" sz="1600" dirty="0">
              <a:latin typeface="Tahoma" panose="020B0604030504040204" pitchFamily="34" charset="0"/>
            </a:endParaRP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This API integration allows state building information to flow from CEPI’s data store to </a:t>
            </a:r>
            <a:r>
              <a:rPr lang="en-US" sz="1600" dirty="0" err="1">
                <a:latin typeface="Tahoma" panose="020B0604030504040204" pitchFamily="34" charset="0"/>
              </a:rPr>
              <a:t>MiDataHub</a:t>
            </a:r>
            <a:r>
              <a:rPr lang="en-US" sz="1600" dirty="0">
                <a:latin typeface="Tahoma" panose="020B0604030504040204" pitchFamily="34" charset="0"/>
              </a:rPr>
              <a:t> for your district.  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endParaRPr lang="en-US" sz="1600" dirty="0">
              <a:latin typeface="Tahoma" panose="020B0604030504040204" pitchFamily="34" charset="0"/>
            </a:endParaRPr>
          </a:p>
          <a:p>
            <a:pPr marL="1200150" lvl="2" indent="-28575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Prepares your district to run MSDS (state reporting) error checks and eventually the ability to submit state reporting directly from </a:t>
            </a:r>
            <a:r>
              <a:rPr lang="en-US" sz="1600" dirty="0" err="1">
                <a:latin typeface="Tahoma" panose="020B0604030504040204" pitchFamily="34" charset="0"/>
              </a:rPr>
              <a:t>MiDataHub</a:t>
            </a:r>
            <a:r>
              <a:rPr lang="en-US" sz="1600" dirty="0">
                <a:latin typeface="Tahoma" panose="020B0604030504040204" pitchFamily="34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4C8B44-0FEA-4CF2-B90D-7CF413D510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892" r="4467" b="7314"/>
          <a:stretch/>
        </p:blipFill>
        <p:spPr>
          <a:xfrm>
            <a:off x="6522720" y="2448084"/>
            <a:ext cx="4785360" cy="24656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25357FB-674A-4FF9-A231-F541BB1F3EE3}"/>
              </a:ext>
            </a:extLst>
          </p:cNvPr>
          <p:cNvSpPr/>
          <p:nvPr/>
        </p:nvSpPr>
        <p:spPr>
          <a:xfrm>
            <a:off x="6522718" y="1835413"/>
            <a:ext cx="47853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hlinkClick r:id="rId4"/>
              </a:rPr>
              <a:t>WWW.MiDataHub.org</a:t>
            </a:r>
            <a:r>
              <a:rPr lang="en-US" sz="1600" dirty="0"/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Support &gt; Vendor Resources</a:t>
            </a:r>
            <a:endParaRPr lang="en-US" sz="16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550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Edupaths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653423F-7405-4B61-A208-0775F27A7681}"/>
              </a:ext>
            </a:extLst>
          </p:cNvPr>
          <p:cNvSpPr/>
          <p:nvPr/>
        </p:nvSpPr>
        <p:spPr>
          <a:xfrm>
            <a:off x="-168612" y="1370571"/>
            <a:ext cx="8642051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base"/>
            <a:r>
              <a:rPr lang="en-US" sz="1600" dirty="0" err="1">
                <a:latin typeface="Tahoma" panose="020B0604030504040204" pitchFamily="34" charset="0"/>
              </a:rPr>
              <a:t>Edupaths</a:t>
            </a:r>
            <a:r>
              <a:rPr lang="en-US" sz="1600" dirty="0">
                <a:latin typeface="Tahoma" panose="020B0604030504040204" pitchFamily="34" charset="0"/>
              </a:rPr>
              <a:t> – </a:t>
            </a:r>
            <a:r>
              <a:rPr lang="en-US" sz="1600" dirty="0" err="1">
                <a:latin typeface="Tahoma" panose="020B0604030504040204" pitchFamily="34" charset="0"/>
              </a:rPr>
              <a:t>MiDataHubs</a:t>
            </a:r>
            <a:r>
              <a:rPr lang="en-US" sz="1600" dirty="0">
                <a:latin typeface="Tahoma" panose="020B0604030504040204" pitchFamily="34" charset="0"/>
              </a:rPr>
              <a:t> 101</a:t>
            </a:r>
          </a:p>
          <a:p>
            <a:pPr marL="742950" lvl="1" indent="-285750" fontAlgn="base">
              <a:buFont typeface="+mj-lt"/>
              <a:buAutoNum type="arabicPeriod" startAt="2"/>
            </a:pPr>
            <a:endParaRPr lang="en-US" sz="1600" dirty="0">
              <a:latin typeface="Tahoma" panose="020B0604030504040204" pitchFamily="34" charset="0"/>
            </a:endParaRP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Course walks through different learning objectives on </a:t>
            </a:r>
          </a:p>
          <a:p>
            <a:pPr lvl="1" fontAlgn="base"/>
            <a:r>
              <a:rPr lang="en-US" sz="1600" dirty="0">
                <a:latin typeface="Tahoma" panose="020B0604030504040204" pitchFamily="34" charset="0"/>
              </a:rPr>
              <a:t>	the Michigan Data Hubs. 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endParaRPr lang="en-US" sz="1600" dirty="0">
              <a:latin typeface="Tahoma" panose="020B0604030504040204" pitchFamily="34" charset="0"/>
            </a:endParaRP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Topics covered include: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endParaRPr lang="en-US" sz="1600" dirty="0">
              <a:latin typeface="Tahoma" panose="020B0604030504040204" pitchFamily="34" charset="0"/>
            </a:endParaRPr>
          </a:p>
          <a:p>
            <a:pPr marL="1200150" lvl="2" indent="-28575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What is </a:t>
            </a:r>
            <a:r>
              <a:rPr lang="en-US" sz="1600" dirty="0" err="1">
                <a:latin typeface="Tahoma" panose="020B0604030504040204" pitchFamily="34" charset="0"/>
              </a:rPr>
              <a:t>MiDataHub</a:t>
            </a:r>
            <a:endParaRPr lang="en-US" sz="1600" dirty="0">
              <a:latin typeface="Tahoma" panose="020B0604030504040204" pitchFamily="34" charset="0"/>
            </a:endParaRPr>
          </a:p>
          <a:p>
            <a:pPr marL="1200150" lvl="2" indent="-28575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Signing an Agreement</a:t>
            </a:r>
          </a:p>
          <a:p>
            <a:pPr marL="1200150" lvl="2" indent="-28575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Navigating the Data Hub Cockpit</a:t>
            </a:r>
          </a:p>
          <a:p>
            <a:pPr marL="1200150" lvl="2" indent="-28575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Running reports</a:t>
            </a:r>
          </a:p>
          <a:p>
            <a:pPr marL="1200150" lvl="2" indent="-28575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Creating Integrations (API, Inbound, Outbound)</a:t>
            </a:r>
          </a:p>
          <a:p>
            <a:pPr lvl="2" fontAlgn="base"/>
            <a:endParaRPr lang="en-US" sz="1600" dirty="0">
              <a:latin typeface="Tahoma" panose="020B0604030504040204" pitchFamily="34" charset="0"/>
            </a:endParaRP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Future training modules will include navigating dashboards, 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creating and managing custom exports, and much, much, more! 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endParaRPr lang="en-US" sz="1600" dirty="0">
              <a:latin typeface="Tahoma" panose="020B0604030504040204" pitchFamily="34" charset="0"/>
            </a:endParaRP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sz="1600" dirty="0">
                <a:latin typeface="Tahoma" panose="020B0604030504040204" pitchFamily="34" charset="0"/>
              </a:rPr>
              <a:t>Please keep an eye out from </a:t>
            </a:r>
            <a:r>
              <a:rPr lang="en-US" sz="1600" dirty="0" err="1">
                <a:latin typeface="Tahoma" panose="020B0604030504040204" pitchFamily="34" charset="0"/>
              </a:rPr>
              <a:t>Edupaths</a:t>
            </a:r>
            <a:r>
              <a:rPr lang="en-US" sz="1600" dirty="0">
                <a:latin typeface="Tahoma" panose="020B0604030504040204" pitchFamily="34" charset="0"/>
              </a:rPr>
              <a:t>, </a:t>
            </a:r>
            <a:r>
              <a:rPr lang="en-US" sz="1600" dirty="0" err="1">
                <a:latin typeface="Tahoma" panose="020B0604030504040204" pitchFamily="34" charset="0"/>
              </a:rPr>
              <a:t>MiDataHub</a:t>
            </a:r>
            <a:r>
              <a:rPr lang="en-US" sz="1600" dirty="0">
                <a:latin typeface="Tahoma" panose="020B0604030504040204" pitchFamily="34" charset="0"/>
              </a:rPr>
              <a:t> Newsletter, @</a:t>
            </a:r>
            <a:r>
              <a:rPr lang="en-US" sz="1600" dirty="0" err="1">
                <a:latin typeface="Tahoma" panose="020B0604030504040204" pitchFamily="34" charset="0"/>
              </a:rPr>
              <a:t>MiDataHub</a:t>
            </a:r>
            <a:r>
              <a:rPr lang="en-US" sz="1600" dirty="0">
                <a:latin typeface="Tahoma" panose="020B0604030504040204" pitchFamily="34" charset="0"/>
              </a:rPr>
              <a:t> (Twitter), and </a:t>
            </a:r>
            <a:r>
              <a:rPr lang="en-US" sz="1600" dirty="0">
                <a:latin typeface="Tahoma" panose="020B0604030504040204" pitchFamily="34" charset="0"/>
                <a:hlinkClick r:id="rId3"/>
              </a:rPr>
              <a:t>www.midatahub.org</a:t>
            </a:r>
            <a:r>
              <a:rPr lang="en-US" sz="1600" dirty="0">
                <a:latin typeface="Tahoma" panose="020B0604030504040204" pitchFamily="34" charset="0"/>
              </a:rPr>
              <a:t> for the announcement when this course will be available (Anticipating by April 1, 2019)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A2A77B-BB3D-425E-B3D4-4C6B08AD6B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5280" y="1370201"/>
            <a:ext cx="4063785" cy="25501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13B02C-F0B7-45B5-9638-7CAE4F36F1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2400" y="3015921"/>
            <a:ext cx="3972560" cy="219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313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ITEMS IN Development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216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08B5FFA-229D-4213-B389-81E2D503F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Process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9E79BE-C440-4B7B-8E0A-65C0E576D247}"/>
              </a:ext>
            </a:extLst>
          </p:cNvPr>
          <p:cNvSpPr/>
          <p:nvPr/>
        </p:nvSpPr>
        <p:spPr>
          <a:xfrm>
            <a:off x="425207" y="1273628"/>
            <a:ext cx="2492828" cy="16328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DV</a:t>
            </a:r>
          </a:p>
          <a:p>
            <a:pPr algn="ctr"/>
            <a:r>
              <a:rPr lang="en-US" dirty="0"/>
              <a:t>Development testing environment (Double Line Partners)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23B49C9-4802-45B4-9E69-DFF40DF14388}"/>
              </a:ext>
            </a:extLst>
          </p:cNvPr>
          <p:cNvSpPr/>
          <p:nvPr/>
        </p:nvSpPr>
        <p:spPr>
          <a:xfrm>
            <a:off x="3324764" y="1273628"/>
            <a:ext cx="2492828" cy="163285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QA</a:t>
            </a:r>
          </a:p>
          <a:p>
            <a:pPr algn="ctr"/>
            <a:r>
              <a:rPr lang="en-US" dirty="0"/>
              <a:t>MiDataHub testing environment (KRESA, non SSO)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4874B-6814-4C1F-950A-9F60CF76D458}"/>
              </a:ext>
            </a:extLst>
          </p:cNvPr>
          <p:cNvSpPr/>
          <p:nvPr/>
        </p:nvSpPr>
        <p:spPr>
          <a:xfrm>
            <a:off x="6279737" y="1273628"/>
            <a:ext cx="2492828" cy="16328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</a:t>
            </a:r>
          </a:p>
          <a:p>
            <a:pPr algn="ctr"/>
            <a:r>
              <a:rPr lang="en-US" dirty="0"/>
              <a:t>Staging environment (KRESA, with SSO)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7F7341-E174-4246-8C64-10CF2F337E22}"/>
              </a:ext>
            </a:extLst>
          </p:cNvPr>
          <p:cNvSpPr/>
          <p:nvPr/>
        </p:nvSpPr>
        <p:spPr>
          <a:xfrm>
            <a:off x="9179294" y="1273628"/>
            <a:ext cx="2492828" cy="163285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PROD</a:t>
            </a:r>
          </a:p>
          <a:p>
            <a:pPr algn="ctr"/>
            <a:r>
              <a:rPr lang="en-US" dirty="0"/>
              <a:t>Production Environment (All 5 Hubs)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D639A81-023A-46A6-84E2-C9CFCB55F303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2918035" y="2090057"/>
            <a:ext cx="406729" cy="0"/>
          </a:xfrm>
          <a:prstGeom prst="straightConnector1">
            <a:avLst/>
          </a:prstGeom>
          <a:ln w="7620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F9F901F-97AB-42AE-9387-DCB5F273A63B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5817592" y="2090057"/>
            <a:ext cx="462145" cy="0"/>
          </a:xfrm>
          <a:prstGeom prst="straightConnector1">
            <a:avLst/>
          </a:prstGeom>
          <a:ln w="7620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A96AF20-7102-44DE-9036-BA55E7CD0658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>
            <a:off x="8772565" y="2090057"/>
            <a:ext cx="406729" cy="0"/>
          </a:xfrm>
          <a:prstGeom prst="straightConnector1">
            <a:avLst/>
          </a:prstGeom>
          <a:ln w="7620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36122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C23EC39B-7C4B-4FFE-9310-B9671723595F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97341025"/>
              </p:ext>
            </p:extLst>
          </p:nvPr>
        </p:nvGraphicFramePr>
        <p:xfrm>
          <a:off x="129309" y="107014"/>
          <a:ext cx="11981048" cy="6658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0073">
                  <a:extLst>
                    <a:ext uri="{9D8B030D-6E8A-4147-A177-3AD203B41FA5}">
                      <a16:colId xmlns:a16="http://schemas.microsoft.com/office/drawing/2014/main" val="3025684218"/>
                    </a:ext>
                  </a:extLst>
                </a:gridCol>
                <a:gridCol w="1700975">
                  <a:extLst>
                    <a:ext uri="{9D8B030D-6E8A-4147-A177-3AD203B41FA5}">
                      <a16:colId xmlns:a16="http://schemas.microsoft.com/office/drawing/2014/main" val="3742191702"/>
                    </a:ext>
                  </a:extLst>
                </a:gridCol>
              </a:tblGrid>
              <a:tr h="409849">
                <a:tc>
                  <a:txBody>
                    <a:bodyPr/>
                    <a:lstStyle/>
                    <a:p>
                      <a:r>
                        <a:rPr lang="en-US" dirty="0"/>
                        <a:t>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Timeline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5499216"/>
                  </a:ext>
                </a:extLst>
              </a:tr>
              <a:tr h="717235">
                <a:tc>
                  <a:txBody>
                    <a:bodyPr/>
                    <a:lstStyle/>
                    <a:p>
                      <a:r>
                        <a:rPr lang="en-US" b="1" dirty="0"/>
                        <a:t>EEM Data Use Functionality </a:t>
                      </a:r>
                      <a:r>
                        <a:rPr lang="en-US" dirty="0"/>
                        <a:t>– Update various pieces of data (school name, grade levels) with official EEM values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4/1 to DEV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469406"/>
                  </a:ext>
                </a:extLst>
              </a:tr>
              <a:tr h="717235">
                <a:tc>
                  <a:txBody>
                    <a:bodyPr/>
                    <a:lstStyle/>
                    <a:p>
                      <a:r>
                        <a:rPr lang="en-US" b="1" dirty="0"/>
                        <a:t>Assessment API </a:t>
                      </a:r>
                      <a:r>
                        <a:rPr lang="en-US" dirty="0"/>
                        <a:t>– Ability to load most recent M-STEP data directly from MDE to MiDataHub ODS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3/15 to PROD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6337045"/>
                  </a:ext>
                </a:extLst>
              </a:tr>
              <a:tr h="1024622">
                <a:tc>
                  <a:txBody>
                    <a:bodyPr/>
                    <a:lstStyle/>
                    <a:p>
                      <a:r>
                        <a:rPr lang="en-US" b="1" dirty="0"/>
                        <a:t>Feature Suite </a:t>
                      </a:r>
                      <a:r>
                        <a:rPr lang="en-US" dirty="0"/>
                        <a:t>– Functionality to make it easier to add new features to MiDataHub, including agreement, config page, permissions, etc.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3/18 to QA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1888379"/>
                  </a:ext>
                </a:extLst>
              </a:tr>
              <a:tr h="515392">
                <a:tc>
                  <a:txBody>
                    <a:bodyPr/>
                    <a:lstStyle/>
                    <a:p>
                      <a:r>
                        <a:rPr lang="en-US" b="1" dirty="0"/>
                        <a:t>Data Exchange </a:t>
                      </a:r>
                      <a:r>
                        <a:rPr lang="en-US" dirty="0"/>
                        <a:t>– Functionality to allow districts to opt-into sending data to a central exchange for common solutions such as MiRead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3/15 to 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3507721"/>
                  </a:ext>
                </a:extLst>
              </a:tr>
              <a:tr h="409849">
                <a:tc>
                  <a:txBody>
                    <a:bodyPr/>
                    <a:lstStyle/>
                    <a:p>
                      <a:r>
                        <a:rPr lang="en-US" b="1" dirty="0"/>
                        <a:t>CSV Imports for STAR Assessments </a:t>
                      </a:r>
                      <a:r>
                        <a:rPr lang="en-US" dirty="0"/>
                        <a:t>– Ability to import standard CSV file from Renaissance STAR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3/15 to QA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501339"/>
                  </a:ext>
                </a:extLst>
              </a:tr>
              <a:tr h="409849">
                <a:tc>
                  <a:txBody>
                    <a:bodyPr/>
                    <a:lstStyle/>
                    <a:p>
                      <a:r>
                        <a:rPr lang="en-US" b="1" dirty="0"/>
                        <a:t>ODS/API Version Upgrade from 2.0 to 2.4 </a:t>
                      </a:r>
                      <a:r>
                        <a:rPr lang="en-US" dirty="0"/>
                        <a:t>– Minor changes to Ed-Fi environment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3/15 to QA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8742586"/>
                  </a:ext>
                </a:extLst>
              </a:tr>
              <a:tr h="409849">
                <a:tc>
                  <a:txBody>
                    <a:bodyPr/>
                    <a:lstStyle/>
                    <a:p>
                      <a:r>
                        <a:rPr lang="en-US" b="1" dirty="0"/>
                        <a:t>Enhancements to Custom Export Tool </a:t>
                      </a:r>
                      <a:r>
                        <a:rPr lang="en-US" dirty="0"/>
                        <a:t>– Query Bank and more than 2 years capability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3/15 to DV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1519683"/>
                  </a:ext>
                </a:extLst>
              </a:tr>
              <a:tr h="409849">
                <a:tc>
                  <a:txBody>
                    <a:bodyPr/>
                    <a:lstStyle/>
                    <a:p>
                      <a:r>
                        <a:rPr lang="en-US" b="1" dirty="0"/>
                        <a:t>Display API/Inbound Statistics </a:t>
                      </a:r>
                      <a:r>
                        <a:rPr lang="en-US" dirty="0"/>
                        <a:t>– Show on the cockpit page the usage information for the API for any API integrated connection, including error log details of errant transactions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3/15 to DV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5014672"/>
                  </a:ext>
                </a:extLst>
              </a:tr>
              <a:tr h="409849">
                <a:tc>
                  <a:txBody>
                    <a:bodyPr/>
                    <a:lstStyle/>
                    <a:p>
                      <a:r>
                        <a:rPr lang="en-US" b="1" dirty="0"/>
                        <a:t>Power BI Dashboard Data Configuration </a:t>
                      </a:r>
                      <a:r>
                        <a:rPr lang="en-US" dirty="0"/>
                        <a:t>– Create data flow to drive monitoring dashboard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3/31 to DV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092445"/>
                  </a:ext>
                </a:extLst>
              </a:tr>
              <a:tr h="409849">
                <a:tc>
                  <a:txBody>
                    <a:bodyPr/>
                    <a:lstStyle/>
                    <a:p>
                      <a:r>
                        <a:rPr lang="en-US" b="1" dirty="0"/>
                        <a:t>OneRoster API ‘write’ functionality </a:t>
                      </a:r>
                      <a:r>
                        <a:rPr lang="en-US" dirty="0"/>
                        <a:t>– Support IMS Global OneRoster right for gradebook data.  May eventually support grade </a:t>
                      </a:r>
                      <a:r>
                        <a:rPr lang="en-US" dirty="0" err="1"/>
                        <a:t>passback</a:t>
                      </a:r>
                      <a:r>
                        <a:rPr lang="en-US" dirty="0"/>
                        <a:t> to SIS gradebooks from LMS.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4/30 to DV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9266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0736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73504-022E-4E49-9485-0C78538DD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899171"/>
            <a:ext cx="8534400" cy="1507067"/>
          </a:xfrm>
        </p:spPr>
        <p:txBody>
          <a:bodyPr/>
          <a:lstStyle/>
          <a:p>
            <a:r>
              <a:rPr lang="en-US" dirty="0"/>
              <a:t>Features next up for development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48AA2C-FF8F-409B-B531-A17AFDD112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4229" y="6190794"/>
            <a:ext cx="2226128" cy="634550"/>
          </a:xfrm>
          <a:prstGeom prst="rect">
            <a:avLst/>
          </a:prstGeom>
        </p:spPr>
      </p:pic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6943BB0-2ED5-44A7-B126-C8C20B8EA3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1092892"/>
              </p:ext>
            </p:extLst>
          </p:nvPr>
        </p:nvGraphicFramePr>
        <p:xfrm>
          <a:off x="129309" y="947523"/>
          <a:ext cx="11981048" cy="3764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0073">
                  <a:extLst>
                    <a:ext uri="{9D8B030D-6E8A-4147-A177-3AD203B41FA5}">
                      <a16:colId xmlns:a16="http://schemas.microsoft.com/office/drawing/2014/main" val="3025684218"/>
                    </a:ext>
                  </a:extLst>
                </a:gridCol>
                <a:gridCol w="1700975">
                  <a:extLst>
                    <a:ext uri="{9D8B030D-6E8A-4147-A177-3AD203B41FA5}">
                      <a16:colId xmlns:a16="http://schemas.microsoft.com/office/drawing/2014/main" val="3742191702"/>
                    </a:ext>
                  </a:extLst>
                </a:gridCol>
              </a:tblGrid>
              <a:tr h="409849">
                <a:tc>
                  <a:txBody>
                    <a:bodyPr/>
                    <a:lstStyle/>
                    <a:p>
                      <a:r>
                        <a:rPr lang="en-US" dirty="0"/>
                        <a:t>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Timeline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5499216"/>
                  </a:ext>
                </a:extLst>
              </a:tr>
              <a:tr h="717235">
                <a:tc>
                  <a:txBody>
                    <a:bodyPr/>
                    <a:lstStyle/>
                    <a:p>
                      <a:r>
                        <a:rPr lang="en-US" b="1" dirty="0"/>
                        <a:t>Username Creation for Account Generation </a:t>
                      </a:r>
                      <a:r>
                        <a:rPr lang="en-US" dirty="0"/>
                        <a:t>– Ability to specify rules to create username values by formula (</a:t>
                      </a:r>
                      <a:r>
                        <a:rPr lang="en-US" dirty="0" err="1"/>
                        <a:t>ie</a:t>
                      </a:r>
                      <a:r>
                        <a:rPr lang="en-US" dirty="0"/>
                        <a:t>.  First 8 of Last name with first 3 of First name).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Q1 Start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469406"/>
                  </a:ext>
                </a:extLst>
              </a:tr>
              <a:tr h="717235">
                <a:tc>
                  <a:txBody>
                    <a:bodyPr/>
                    <a:lstStyle/>
                    <a:p>
                      <a:r>
                        <a:rPr lang="en-US" b="1" dirty="0"/>
                        <a:t>CSV Integration for SWS </a:t>
                      </a:r>
                      <a:r>
                        <a:rPr lang="en-US" dirty="0"/>
                        <a:t>– Ability to load discipline referral data from SWIS via SDEX/</a:t>
                      </a:r>
                      <a:r>
                        <a:rPr lang="en-US" dirty="0" err="1"/>
                        <a:t>DataLink</a:t>
                      </a:r>
                      <a:r>
                        <a:rPr lang="en-US" dirty="0"/>
                        <a:t> export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Q1 Start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6337045"/>
                  </a:ext>
                </a:extLst>
              </a:tr>
              <a:tr h="487067">
                <a:tc>
                  <a:txBody>
                    <a:bodyPr/>
                    <a:lstStyle/>
                    <a:p>
                      <a:r>
                        <a:rPr lang="en-US" b="1" dirty="0"/>
                        <a:t>One Statewide Hub </a:t>
                      </a:r>
                      <a:r>
                        <a:rPr lang="en-US" dirty="0"/>
                        <a:t>– Begin work to consolidate the data layer into a single database with all districts, replicated for redundancy, performance and high availability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Q2 Start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1888379"/>
                  </a:ext>
                </a:extLst>
              </a:tr>
              <a:tr h="515392">
                <a:tc>
                  <a:txBody>
                    <a:bodyPr/>
                    <a:lstStyle/>
                    <a:p>
                      <a:r>
                        <a:rPr lang="en-US" b="1" dirty="0"/>
                        <a:t>Alerts/Notifications Framework </a:t>
                      </a:r>
                      <a:r>
                        <a:rPr lang="en-US" dirty="0"/>
                        <a:t>– Ability to create notifications around rules set up in the environment.  Data freshness, missing data, MSDS error check, etc.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Q2 Start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3507721"/>
                  </a:ext>
                </a:extLst>
              </a:tr>
              <a:tr h="409849">
                <a:tc>
                  <a:txBody>
                    <a:bodyPr/>
                    <a:lstStyle/>
                    <a:p>
                      <a:r>
                        <a:rPr lang="en-US" b="1" dirty="0"/>
                        <a:t>Upgrade Ed-Fi ODS/API from v 2.4 to v3.x </a:t>
                      </a:r>
                      <a:r>
                        <a:rPr lang="en-US" dirty="0"/>
                        <a:t>– Major update to Ed-Fi environment, which will require vendor side changes.  Brings us up to latest version.  Parallel run with v2.4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Q2 Start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5013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633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 </a:t>
            </a:r>
            <a:r>
              <a:rPr lang="en-US" dirty="0" err="1"/>
              <a:t>Snackpack</a:t>
            </a:r>
            <a:r>
              <a:rPr lang="en-US" dirty="0"/>
              <a:t>, Lunchbox, Backpack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Ability to access </a:t>
            </a:r>
            <a:r>
              <a:rPr lang="en-US" dirty="0" err="1"/>
              <a:t>SoM</a:t>
            </a:r>
            <a:r>
              <a:rPr lang="en-US" dirty="0"/>
              <a:t> data collected by CEPI for newly enrolled students</a:t>
            </a:r>
          </a:p>
          <a:p>
            <a:r>
              <a:rPr lang="en-US" dirty="0"/>
              <a:t>Triggered after UIC lookup</a:t>
            </a:r>
          </a:p>
          <a:p>
            <a:r>
              <a:rPr lang="en-US" dirty="0" err="1"/>
              <a:t>Snackpack</a:t>
            </a:r>
            <a:r>
              <a:rPr lang="en-US" dirty="0"/>
              <a:t> – Target for Fall 2019.  Looking to include most important data to get to districts for new enrollees.  Most recent prior enrollment and program flags (SE, LEP, Title 1, Homeless, etc.)</a:t>
            </a:r>
          </a:p>
          <a:p>
            <a:r>
              <a:rPr lang="en-US" dirty="0"/>
              <a:t>Lunchbox – More extended and historical data</a:t>
            </a:r>
          </a:p>
          <a:p>
            <a:r>
              <a:rPr lang="en-US" dirty="0"/>
              <a:t>Backpack – Extended further with both CEPI and data from other MiDataHub districts (full CA-60) where possible</a:t>
            </a:r>
          </a:p>
          <a:p>
            <a:r>
              <a:rPr lang="en-US" dirty="0"/>
              <a:t>Workgroup anticipated this functioning like the UIC lookup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51EFEE-6E89-4CB1-B88E-6415873D92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4229" y="6190794"/>
            <a:ext cx="2226128" cy="6345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B632B0-B206-4D2B-9932-D356F161B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4229" y="4982763"/>
            <a:ext cx="2226128" cy="102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57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19A56E-88DA-4389-BE3D-BDDD1FD2A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C53F37-2272-4810-8EB5-E6807E48C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 Updates</a:t>
            </a:r>
          </a:p>
          <a:p>
            <a:r>
              <a:rPr lang="en-US" dirty="0"/>
              <a:t>Support Updates</a:t>
            </a:r>
          </a:p>
          <a:p>
            <a:r>
              <a:rPr lang="en-US" dirty="0"/>
              <a:t>Items in Development</a:t>
            </a:r>
          </a:p>
          <a:p>
            <a:r>
              <a:rPr lang="en-US" dirty="0"/>
              <a:t>Integration Updates</a:t>
            </a:r>
          </a:p>
          <a:p>
            <a:r>
              <a:rPr lang="en-US" dirty="0"/>
              <a:t>Actionable Data Updates</a:t>
            </a:r>
          </a:p>
          <a:p>
            <a:r>
              <a:rPr lang="en-US" dirty="0"/>
              <a:t>MI School Data</a:t>
            </a:r>
          </a:p>
          <a:p>
            <a:r>
              <a:rPr lang="en-US" dirty="0"/>
              <a:t>Q&amp;A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64CC33E-194E-4684-BB76-2A7E35971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739899"/>
            <a:ext cx="4720443" cy="150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194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6D641-DD90-4370-B8D0-E2F4A03B44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038AC-B710-4B8B-BF3B-94AC1F5C79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101DAE-E0A2-447E-8E9D-E467E1D4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497"/>
            <a:ext cx="10515600" cy="886967"/>
          </a:xfrm>
        </p:spPr>
        <p:txBody>
          <a:bodyPr/>
          <a:lstStyle/>
          <a:p>
            <a:pPr algn="ctr"/>
            <a:r>
              <a:rPr lang="en-US" dirty="0"/>
              <a:t>Problem Statement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07CFA01-433C-4396-B0D2-F2D213CB9326}"/>
              </a:ext>
            </a:extLst>
          </p:cNvPr>
          <p:cNvSpPr txBox="1">
            <a:spLocks/>
          </p:cNvSpPr>
          <p:nvPr/>
        </p:nvSpPr>
        <p:spPr>
          <a:xfrm>
            <a:off x="838200" y="1641464"/>
            <a:ext cx="10157178" cy="4457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77" indent="-457189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269" indent="-342891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Status Quo: 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Districts need to know what services students are eligible for when they enroll.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This information is not readily available as it is not received in a timely fashion from the previous district and/or parents do not know.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Michigan Student Data System can mitigate this issue to some extent but with notable limitations.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Bottom line: 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Students may not get services they’re entitled to in a timely manner.</a:t>
            </a:r>
          </a:p>
        </p:txBody>
      </p:sp>
    </p:spTree>
    <p:extLst>
      <p:ext uri="{BB962C8B-B14F-4D97-AF65-F5344CB8AC3E}">
        <p14:creationId xmlns:p14="http://schemas.microsoft.com/office/powerpoint/2010/main" val="29934568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6D641-DD90-4370-B8D0-E2F4A03B44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038AC-B710-4B8B-BF3B-94AC1F5C79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101DAE-E0A2-447E-8E9D-E467E1D4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497"/>
            <a:ext cx="10515600" cy="886967"/>
          </a:xfrm>
        </p:spPr>
        <p:txBody>
          <a:bodyPr/>
          <a:lstStyle/>
          <a:p>
            <a:pPr algn="ctr"/>
            <a:r>
              <a:rPr lang="en-US" dirty="0"/>
              <a:t>The Solution: Portable Student Records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E61163B7-BC17-4F5B-B5F0-FD12BCFC8E79}"/>
              </a:ext>
            </a:extLst>
          </p:cNvPr>
          <p:cNvGraphicFramePr/>
          <p:nvPr>
            <p:extLst/>
          </p:nvPr>
        </p:nvGraphicFramePr>
        <p:xfrm>
          <a:off x="404147" y="1813664"/>
          <a:ext cx="6617542" cy="4733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DE3A64C-47AD-4733-9176-73D4A091D066}"/>
              </a:ext>
            </a:extLst>
          </p:cNvPr>
          <p:cNvSpPr txBox="1"/>
          <p:nvPr/>
        </p:nvSpPr>
        <p:spPr>
          <a:xfrm>
            <a:off x="6366934" y="1935067"/>
            <a:ext cx="5420919" cy="1200329"/>
          </a:xfrm>
          <a:prstGeom prst="rect">
            <a:avLst/>
          </a:prstGeom>
          <a:noFill/>
          <a:ln w="28575">
            <a:solidFill>
              <a:srgbClr val="067EBD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Snack-Pack Question: What information must you have to quickly enroll a child in the appropriate combination of services?</a:t>
            </a:r>
          </a:p>
        </p:txBody>
      </p:sp>
      <p:pic>
        <p:nvPicPr>
          <p:cNvPr id="9" name="Picture 2" descr="Image result for student backpack with lunchbox inside">
            <a:extLst>
              <a:ext uri="{FF2B5EF4-FFF2-40B4-BE49-F238E27FC236}">
                <a16:creationId xmlns:a16="http://schemas.microsoft.com/office/drawing/2014/main" id="{0A3C2874-BA8B-48FD-A31E-758A22DB2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798" y="3824882"/>
            <a:ext cx="2301830" cy="2278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tar: 5 Points 9">
            <a:extLst>
              <a:ext uri="{FF2B5EF4-FFF2-40B4-BE49-F238E27FC236}">
                <a16:creationId xmlns:a16="http://schemas.microsoft.com/office/drawing/2014/main" id="{7A2E41BF-0A41-480F-8E6F-A75976511C3C}"/>
              </a:ext>
            </a:extLst>
          </p:cNvPr>
          <p:cNvSpPr/>
          <p:nvPr/>
        </p:nvSpPr>
        <p:spPr>
          <a:xfrm>
            <a:off x="2602657" y="4938918"/>
            <a:ext cx="498965" cy="467812"/>
          </a:xfrm>
          <a:prstGeom prst="star5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6D66E257-0E42-4668-8DCB-167649D6A8F9}"/>
              </a:ext>
            </a:extLst>
          </p:cNvPr>
          <p:cNvSpPr/>
          <p:nvPr/>
        </p:nvSpPr>
        <p:spPr>
          <a:xfrm>
            <a:off x="4275598" y="4938918"/>
            <a:ext cx="498965" cy="467812"/>
          </a:xfrm>
          <a:prstGeom prst="star5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86406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6D641-DD90-4370-B8D0-E2F4A03B44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038AC-B710-4B8B-BF3B-94AC1F5C79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101DAE-E0A2-447E-8E9D-E467E1D4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497"/>
            <a:ext cx="10515600" cy="886967"/>
          </a:xfrm>
        </p:spPr>
        <p:txBody>
          <a:bodyPr/>
          <a:lstStyle/>
          <a:p>
            <a:pPr algn="ctr"/>
            <a:r>
              <a:rPr lang="en-US" dirty="0"/>
              <a:t>Variations of Portable Student Records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07CFA01-433C-4396-B0D2-F2D213CB9326}"/>
              </a:ext>
            </a:extLst>
          </p:cNvPr>
          <p:cNvSpPr txBox="1">
            <a:spLocks/>
          </p:cNvSpPr>
          <p:nvPr/>
        </p:nvSpPr>
        <p:spPr>
          <a:xfrm>
            <a:off x="838200" y="1641464"/>
            <a:ext cx="10515600" cy="4457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77" indent="-457189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269" indent="-342891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Backpack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Electronic CA-60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Contains some data not collected by CEPI/MDE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Lunchbox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Information not necessary at the time of enrollment, but still desired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Historical student records from CEPI’s longitudinal data system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Snack-Pack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Contains critical information necessary at the time of student enrollment</a:t>
            </a:r>
          </a:p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Services that must legally start within a specific timeframe (e.g., 30 days for IEPs)</a:t>
            </a:r>
          </a:p>
        </p:txBody>
      </p:sp>
    </p:spTree>
    <p:extLst>
      <p:ext uri="{BB962C8B-B14F-4D97-AF65-F5344CB8AC3E}">
        <p14:creationId xmlns:p14="http://schemas.microsoft.com/office/powerpoint/2010/main" val="18732043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6D641-DD90-4370-B8D0-E2F4A03B44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1038AC-B710-4B8B-BF3B-94AC1F5C79F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F101DAE-E0A2-447E-8E9D-E467E1D4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497"/>
            <a:ext cx="10515600" cy="886967"/>
          </a:xfrm>
        </p:spPr>
        <p:txBody>
          <a:bodyPr/>
          <a:lstStyle/>
          <a:p>
            <a:pPr algn="ctr"/>
            <a:r>
              <a:rPr lang="en-US" dirty="0"/>
              <a:t>Snack-Pack Timeline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07CFA01-433C-4396-B0D2-F2D213CB9326}"/>
              </a:ext>
            </a:extLst>
          </p:cNvPr>
          <p:cNvSpPr txBox="1">
            <a:spLocks/>
          </p:cNvSpPr>
          <p:nvPr/>
        </p:nvSpPr>
        <p:spPr>
          <a:xfrm>
            <a:off x="0" y="1641464"/>
            <a:ext cx="12192000" cy="49750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77" indent="-457189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269" indent="-342891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1B410C0-8184-4799-8038-58A318B0069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01041" y="1641463"/>
          <a:ext cx="10789919" cy="3675603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2821092">
                  <a:extLst>
                    <a:ext uri="{9D8B030D-6E8A-4147-A177-3AD203B41FA5}">
                      <a16:colId xmlns:a16="http://schemas.microsoft.com/office/drawing/2014/main" val="2130318116"/>
                    </a:ext>
                  </a:extLst>
                </a:gridCol>
                <a:gridCol w="2088445">
                  <a:extLst>
                    <a:ext uri="{9D8B030D-6E8A-4147-A177-3AD203B41FA5}">
                      <a16:colId xmlns:a16="http://schemas.microsoft.com/office/drawing/2014/main" val="3856248046"/>
                    </a:ext>
                  </a:extLst>
                </a:gridCol>
                <a:gridCol w="5880382">
                  <a:extLst>
                    <a:ext uri="{9D8B030D-6E8A-4147-A177-3AD203B41FA5}">
                      <a16:colId xmlns:a16="http://schemas.microsoft.com/office/drawing/2014/main" val="3540572875"/>
                    </a:ext>
                  </a:extLst>
                </a:gridCol>
              </a:tblGrid>
              <a:tr h="4019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Focus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Timeframe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Deliverable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6617497"/>
                  </a:ext>
                </a:extLst>
              </a:tr>
              <a:tr h="70141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Requirements Gathering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Nov – Dec 2018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Final list of data elements included in the snack-pack; Understanding of how data will be consumed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734437786"/>
                  </a:ext>
                </a:extLst>
              </a:tr>
              <a:tr h="38475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CEPI Development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Jan – Feb 2019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Snack-pack view and infrastructure for transmitting data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671282399"/>
                  </a:ext>
                </a:extLst>
              </a:tr>
              <a:tr h="70141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err="1">
                          <a:effectLst/>
                        </a:rPr>
                        <a:t>MiDataHub</a:t>
                      </a:r>
                      <a:r>
                        <a:rPr lang="en-US" sz="2000" u="none" strike="noStrike" dirty="0">
                          <a:effectLst/>
                        </a:rPr>
                        <a:t> Development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Feb – Apr 2019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Necessary data fields and infrastructure to send,  receive, store, and display data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113656391"/>
                  </a:ext>
                </a:extLst>
              </a:tr>
              <a:tr h="36675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SIS Vendor Development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Apr – June 2019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System features and reports to display the data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340230851"/>
                  </a:ext>
                </a:extLst>
              </a:tr>
              <a:tr h="41792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District Pilot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July 2019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Pilot district confirmation of desired functionality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40929274"/>
                  </a:ext>
                </a:extLst>
              </a:tr>
              <a:tr h="70141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Live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Aug 2019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</a:rPr>
                        <a:t>At least one SIS vendor has completed development, testing, and is in production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47893153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586FCFD-4734-4CC1-92BD-C90E9076A7AD}"/>
              </a:ext>
            </a:extLst>
          </p:cNvPr>
          <p:cNvSpPr txBox="1"/>
          <p:nvPr/>
        </p:nvSpPr>
        <p:spPr>
          <a:xfrm>
            <a:off x="2853267" y="5738383"/>
            <a:ext cx="64854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Our collective learning throughout this process will inform efforts to pilot &amp; launch the lunchbox and backpack projects in the 2019-2020 school year (or beyond!)</a:t>
            </a:r>
          </a:p>
        </p:txBody>
      </p:sp>
    </p:spTree>
    <p:extLst>
      <p:ext uri="{BB962C8B-B14F-4D97-AF65-F5344CB8AC3E}">
        <p14:creationId xmlns:p14="http://schemas.microsoft.com/office/powerpoint/2010/main" val="15766291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New AND updated Integrations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3531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" name="Straight Connector 8">
            <a:extLst>
              <a:ext uri="{FF2B5EF4-FFF2-40B4-BE49-F238E27FC236}">
                <a16:creationId xmlns:a16="http://schemas.microsoft.com/office/drawing/2014/main" id="{8FD48FB1-66D8-4676-B0AA-C139A1DB78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10">
            <a:extLst>
              <a:ext uri="{FF2B5EF4-FFF2-40B4-BE49-F238E27FC236}">
                <a16:creationId xmlns:a16="http://schemas.microsoft.com/office/drawing/2014/main" id="{F033F5AE-6728-4F19-8DED-658E674B3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12">
            <a:extLst>
              <a:ext uri="{FF2B5EF4-FFF2-40B4-BE49-F238E27FC236}">
                <a16:creationId xmlns:a16="http://schemas.microsoft.com/office/drawing/2014/main" id="{82C7D74A-18BA-4709-A808-44E8815C4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14">
            <a:extLst>
              <a:ext uri="{FF2B5EF4-FFF2-40B4-BE49-F238E27FC236}">
                <a16:creationId xmlns:a16="http://schemas.microsoft.com/office/drawing/2014/main" id="{B5164A3F-1561-4039-8185-AB0EEB713E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16">
            <a:extLst>
              <a:ext uri="{FF2B5EF4-FFF2-40B4-BE49-F238E27FC236}">
                <a16:creationId xmlns:a16="http://schemas.microsoft.com/office/drawing/2014/main" id="{2A35DB53-42BE-460E-9CA1-1294C98463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78" name="Rectangle 18">
            <a:extLst>
              <a:ext uri="{FF2B5EF4-FFF2-40B4-BE49-F238E27FC236}">
                <a16:creationId xmlns:a16="http://schemas.microsoft.com/office/drawing/2014/main" id="{7A675F33-98AF-4B83-A3BB-0780A23145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5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0303F2-4AA0-4B48-93A9-C49EF29D67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/>
          </a:blip>
          <a:srcRect t="2729" b="32242"/>
          <a:stretch/>
        </p:blipFill>
        <p:spPr>
          <a:xfrm>
            <a:off x="-3175" y="10"/>
            <a:ext cx="12192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0A2F69-D126-4485-9ACC-B73325B6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685799"/>
            <a:ext cx="8001000" cy="297180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/>
              <a:t>Product Catalog</a:t>
            </a:r>
          </a:p>
        </p:txBody>
      </p:sp>
    </p:spTree>
    <p:extLst>
      <p:ext uri="{BB962C8B-B14F-4D97-AF65-F5344CB8AC3E}">
        <p14:creationId xmlns:p14="http://schemas.microsoft.com/office/powerpoint/2010/main" val="12885640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10">
            <a:extLst>
              <a:ext uri="{FF2B5EF4-FFF2-40B4-BE49-F238E27FC236}">
                <a16:creationId xmlns:a16="http://schemas.microsoft.com/office/drawing/2014/main" id="{0512F9CB-A1A0-4043-A103-F6A4B94B69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2">
            <a:extLst>
              <a:ext uri="{FF2B5EF4-FFF2-40B4-BE49-F238E27FC236}">
                <a16:creationId xmlns:a16="http://schemas.microsoft.com/office/drawing/2014/main" id="{ADBE6588-EE16-4389-857C-86A156D49E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14">
            <a:extLst>
              <a:ext uri="{FF2B5EF4-FFF2-40B4-BE49-F238E27FC236}">
                <a16:creationId xmlns:a16="http://schemas.microsoft.com/office/drawing/2014/main" id="{17FD48D2-B0A7-413D-B947-AA55AC1296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16">
            <a:extLst>
              <a:ext uri="{FF2B5EF4-FFF2-40B4-BE49-F238E27FC236}">
                <a16:creationId xmlns:a16="http://schemas.microsoft.com/office/drawing/2014/main" id="{2BE668D0-D906-4EEE-B32F-8C028624B8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18">
            <a:extLst>
              <a:ext uri="{FF2B5EF4-FFF2-40B4-BE49-F238E27FC236}">
                <a16:creationId xmlns:a16="http://schemas.microsoft.com/office/drawing/2014/main" id="{D1DE67A3-B8F6-4CFD-A8E0-D15200F23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37" name="Rectangle 20">
            <a:extLst>
              <a:ext uri="{FF2B5EF4-FFF2-40B4-BE49-F238E27FC236}">
                <a16:creationId xmlns:a16="http://schemas.microsoft.com/office/drawing/2014/main" id="{762362DE-7747-4D8B-99FA-8E36F0B15F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F44056-0C45-4F82-AFFE-9EF567A93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5754" y="628617"/>
            <a:ext cx="6368858" cy="302898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/>
              <a:t>Integration SCOPE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3AF700-9D2A-4940-BDC8-BBB069E49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723" y="-1"/>
            <a:ext cx="5143499" cy="6857999"/>
          </a:xfrm>
          <a:prstGeom prst="rect">
            <a:avLst/>
          </a:prstGeom>
          <a:ln w="15875">
            <a:solidFill>
              <a:srgbClr val="FFFFFF">
                <a:alpha val="40000"/>
              </a:srgbClr>
            </a:solidFill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grpSp>
        <p:nvGrpSpPr>
          <p:cNvPr id="38" name="Group 22">
            <a:extLst>
              <a:ext uri="{FF2B5EF4-FFF2-40B4-BE49-F238E27FC236}">
                <a16:creationId xmlns:a16="http://schemas.microsoft.com/office/drawing/2014/main" id="{25123E6E-F713-4254-A6BF-358CC8EC6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2F690FE0-5412-4598-8AD6-769BB36E2C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">
              <a:extLst>
                <a:ext uri="{FF2B5EF4-FFF2-40B4-BE49-F238E27FC236}">
                  <a16:creationId xmlns:a16="http://schemas.microsoft.com/office/drawing/2014/main" id="{B4850BB6-6709-408E-BEFD-24DC5E3C29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A03B410-983E-40D8-A4EA-2BB747CB00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2B92421-6A58-4A51-AB7D-B97EA85E30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9D092B0B-C6FB-4CDC-ABE8-5C817CAC69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10197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609FB57D-995C-46C6-A107-71F7734CB7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9518871"/>
              </p:ext>
            </p:extLst>
          </p:nvPr>
        </p:nvGraphicFramePr>
        <p:xfrm>
          <a:off x="0" y="1"/>
          <a:ext cx="12191999" cy="7443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9734">
                  <a:extLst>
                    <a:ext uri="{9D8B030D-6E8A-4147-A177-3AD203B41FA5}">
                      <a16:colId xmlns:a16="http://schemas.microsoft.com/office/drawing/2014/main" val="485974627"/>
                    </a:ext>
                  </a:extLst>
                </a:gridCol>
                <a:gridCol w="2654928">
                  <a:extLst>
                    <a:ext uri="{9D8B030D-6E8A-4147-A177-3AD203B41FA5}">
                      <a16:colId xmlns:a16="http://schemas.microsoft.com/office/drawing/2014/main" val="2136545274"/>
                    </a:ext>
                  </a:extLst>
                </a:gridCol>
                <a:gridCol w="2866513">
                  <a:extLst>
                    <a:ext uri="{9D8B030D-6E8A-4147-A177-3AD203B41FA5}">
                      <a16:colId xmlns:a16="http://schemas.microsoft.com/office/drawing/2014/main" val="2407797640"/>
                    </a:ext>
                  </a:extLst>
                </a:gridCol>
                <a:gridCol w="2630412">
                  <a:extLst>
                    <a:ext uri="{9D8B030D-6E8A-4147-A177-3AD203B41FA5}">
                      <a16:colId xmlns:a16="http://schemas.microsoft.com/office/drawing/2014/main" val="2217484506"/>
                    </a:ext>
                  </a:extLst>
                </a:gridCol>
                <a:gridCol w="2630412">
                  <a:extLst>
                    <a:ext uri="{9D8B030D-6E8A-4147-A177-3AD203B41FA5}">
                      <a16:colId xmlns:a16="http://schemas.microsoft.com/office/drawing/2014/main" val="4090778766"/>
                    </a:ext>
                  </a:extLst>
                </a:gridCol>
              </a:tblGrid>
              <a:tr h="585415">
                <a:tc>
                  <a:txBody>
                    <a:bodyPr/>
                    <a:lstStyle/>
                    <a:p>
                      <a:r>
                        <a:rPr lang="en-US" dirty="0"/>
                        <a:t>Impact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Discovery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Build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Pilot/POC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81106"/>
                  </a:ext>
                </a:extLst>
              </a:tr>
              <a:tr h="2779953"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Google Classroom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School Messenger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College Board SAT/PSAT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Illuminate DNA, ISE, SIS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/>
                        <a:t>Munetrix</a:t>
                      </a:r>
                      <a:endParaRPr lang="en-US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NWEA Rostering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PCG EasyIEP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PowerSchool SE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Delta Math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Algebra Nation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Follett Destiny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KRA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MiRead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MiStrategyBank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MiDataExchange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All SIS Integrations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Career Cruising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Eidex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MealMagic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MiLearn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M-STEP Loading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NWEA Assessment Load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SAS EVAAS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UIC Lookup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7865744"/>
                  </a:ext>
                </a:extLst>
              </a:tr>
              <a:tr h="1047025">
                <a:tc>
                  <a:txBody>
                    <a:bodyPr/>
                    <a:lstStyle/>
                    <a:p>
                      <a:r>
                        <a:rPr lang="en-US" dirty="0"/>
                        <a:t>Medium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Imagine Learning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/>
                        <a:t>Edgenuity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Acadience CSV Import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Curriculum Associates – </a:t>
                      </a:r>
                      <a:r>
                        <a:rPr lang="en-US" dirty="0" err="1"/>
                        <a:t>iReady</a:t>
                      </a:r>
                      <a:endParaRPr lang="en-US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HMH Think Central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Acadience Rostering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 err="1"/>
                        <a:t>BrightArrow</a:t>
                      </a:r>
                      <a:r>
                        <a:rPr lang="en-US" dirty="0"/>
                        <a:t> Alert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Discovery Education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4498756"/>
                  </a:ext>
                </a:extLst>
              </a:tr>
              <a:tr h="2042067">
                <a:tc>
                  <a:txBody>
                    <a:bodyPr/>
                    <a:lstStyle/>
                    <a:p>
                      <a:r>
                        <a:rPr lang="en-US" dirty="0"/>
                        <a:t>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3D Bear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/>
                        <a:t>BrainPop</a:t>
                      </a:r>
                      <a:endParaRPr lang="en-US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/>
                        <a:t>Classcraft</a:t>
                      </a:r>
                      <a:endParaRPr lang="en-US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/>
                        <a:t>Cloubi</a:t>
                      </a:r>
                      <a:endParaRPr lang="en-US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/>
                        <a:t>Cloudbraining</a:t>
                      </a:r>
                      <a:endParaRPr lang="en-US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Greenlight Credentials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/>
                        <a:t>iStation</a:t>
                      </a:r>
                      <a:endParaRPr lang="en-US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/>
                        <a:t>LeaRn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/>
                        <a:t>CatchOn</a:t>
                      </a:r>
                      <a:endParaRPr lang="en-US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Kickstand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Mastery Connect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Spotlight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/>
                        <a:t>Symbaloo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USA Scheduler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2177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50730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44056-0C45-4F82-AFFE-9EF567A93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968099"/>
            <a:ext cx="8534400" cy="1507067"/>
          </a:xfrm>
        </p:spPr>
        <p:txBody>
          <a:bodyPr/>
          <a:lstStyle/>
          <a:p>
            <a:r>
              <a:rPr lang="en-US"/>
              <a:t>Integration items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38854-9FDC-4A7F-BA87-4202C9A04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510310"/>
            <a:ext cx="10916661" cy="472670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Mastery Connect</a:t>
            </a:r>
          </a:p>
          <a:p>
            <a:pPr lvl="1"/>
            <a:r>
              <a:rPr lang="en-US" dirty="0"/>
              <a:t>First Ed-Fi Certified Assessment Vendor</a:t>
            </a:r>
          </a:p>
          <a:p>
            <a:pPr lvl="1"/>
            <a:r>
              <a:rPr lang="en-US" dirty="0"/>
              <a:t>Used some in Michigan, but broadly in other states</a:t>
            </a:r>
          </a:p>
          <a:p>
            <a:pPr lvl="1"/>
            <a:r>
              <a:rPr lang="en-US" dirty="0"/>
              <a:t>Presentation on data use in Education at MSU, with Ed-Fi Alliance and Indiana InSite Project </a:t>
            </a:r>
          </a:p>
          <a:p>
            <a:pPr lvl="1"/>
            <a:r>
              <a:rPr lang="en-US" u="sng" dirty="0">
                <a:hlinkClick r:id="rId2"/>
              </a:rPr>
              <a:t>https://www.masteryconnect-staging.com/michigan/</a:t>
            </a:r>
            <a:r>
              <a:rPr lang="en-US" dirty="0"/>
              <a:t> to register</a:t>
            </a:r>
          </a:p>
          <a:p>
            <a:r>
              <a:rPr lang="en-US" dirty="0"/>
              <a:t>OneRoster</a:t>
            </a:r>
          </a:p>
          <a:p>
            <a:pPr lvl="1"/>
            <a:r>
              <a:rPr lang="en-US" dirty="0"/>
              <a:t>Working with IMS Global on certification of OneRoster API</a:t>
            </a:r>
          </a:p>
          <a:p>
            <a:pPr lvl="1"/>
            <a:r>
              <a:rPr lang="en-US" dirty="0"/>
              <a:t>Follett Destiny to pilot OneRoster API Connection</a:t>
            </a:r>
          </a:p>
          <a:p>
            <a:pPr lvl="1"/>
            <a:r>
              <a:rPr lang="en-US" dirty="0"/>
              <a:t>Discovery Learning working with more districts</a:t>
            </a:r>
          </a:p>
          <a:p>
            <a:pPr lvl="1"/>
            <a:r>
              <a:rPr lang="en-US" dirty="0"/>
              <a:t>Microsoft to Pilot School Data Sync with Fremont Public Schools</a:t>
            </a:r>
          </a:p>
          <a:p>
            <a:r>
              <a:rPr lang="en-US" dirty="0"/>
              <a:t>Single Sign-On Configuration (for MiRead and others)</a:t>
            </a:r>
          </a:p>
          <a:p>
            <a:pPr lvl="1"/>
            <a:r>
              <a:rPr lang="en-US" dirty="0"/>
              <a:t>Documentation:  </a:t>
            </a:r>
            <a:r>
              <a:rPr lang="en-US" dirty="0">
                <a:hlinkClick r:id="rId3"/>
              </a:rPr>
              <a:t>https://www.midatahub.org/documentation/vendor-support-information/miread/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347937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cap="none"/>
              <a:t>Actionable Data Update</a:t>
            </a:r>
            <a:br>
              <a:rPr lang="en-US" cap="none"/>
            </a:br>
            <a:endParaRPr lang="en-US" cap="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0F82E7-AC3F-174B-98DE-71066ABDDA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chemeClr val="bg2">
                    <a:lumMod val="20000"/>
                    <a:lumOff val="80000"/>
                  </a:schemeClr>
                </a:solidFill>
              </a:rPr>
              <a:t>Tom Johnson, Actionable Data Manager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844FF1-FB67-44C9-8223-4062014B6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285" y="383209"/>
            <a:ext cx="3348354" cy="1035785"/>
          </a:xfrm>
          <a:prstGeom prst="rect">
            <a:avLst/>
          </a:prstGeom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32EE82C2-E673-48C7-B000-429DF0D818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9409" y="5183625"/>
            <a:ext cx="5260909" cy="1013921"/>
          </a:xfrm>
          <a:prstGeom prst="rect">
            <a:avLst/>
          </a:prstGeom>
        </p:spPr>
      </p:pic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F15C4E5F-4E31-47DA-8DD8-0C24BF436D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2436" y="1589904"/>
            <a:ext cx="2371846" cy="11859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AF9D5D-AC55-4FBF-884F-95ED67E49A8E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38877" y="1595232"/>
            <a:ext cx="2371846" cy="1185923"/>
          </a:xfrm>
          <a:prstGeom prst="rect">
            <a:avLst/>
          </a:prstGeom>
        </p:spPr>
      </p:pic>
      <p:pic>
        <p:nvPicPr>
          <p:cNvPr id="14" name="Picture 13" descr="A picture containing clipart, object&#10;&#10;Description automatically generated">
            <a:extLst>
              <a:ext uri="{FF2B5EF4-FFF2-40B4-BE49-F238E27FC236}">
                <a16:creationId xmlns:a16="http://schemas.microsoft.com/office/drawing/2014/main" id="{B8851C05-CFFE-458B-AD17-B73B7E4EA2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11362" y="259644"/>
            <a:ext cx="3186635" cy="1136276"/>
          </a:xfrm>
          <a:prstGeom prst="rect">
            <a:avLst/>
          </a:prstGeom>
        </p:spPr>
      </p:pic>
      <p:pic>
        <p:nvPicPr>
          <p:cNvPr id="16" name="Picture 15" descr="A close up of a sign&#10;&#10;Description automatically generated">
            <a:extLst>
              <a:ext uri="{FF2B5EF4-FFF2-40B4-BE49-F238E27FC236}">
                <a16:creationId xmlns:a16="http://schemas.microsoft.com/office/drawing/2014/main" id="{48BC9924-3AA8-4E39-A6B2-FF1715433E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7200" y="380922"/>
            <a:ext cx="3657600" cy="103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647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BBFAB75-9BB8-48DA-B107-28850984E23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09966" y="1528997"/>
          <a:ext cx="6055924" cy="1973252"/>
        </p:xfrm>
        <a:graphic>
          <a:graphicData uri="http://schemas.openxmlformats.org/drawingml/2006/table">
            <a:tbl>
              <a:tblPr/>
              <a:tblGrid>
                <a:gridCol w="1513981">
                  <a:extLst>
                    <a:ext uri="{9D8B030D-6E8A-4147-A177-3AD203B41FA5}">
                      <a16:colId xmlns:a16="http://schemas.microsoft.com/office/drawing/2014/main" val="1923850249"/>
                    </a:ext>
                  </a:extLst>
                </a:gridCol>
                <a:gridCol w="1513981">
                  <a:extLst>
                    <a:ext uri="{9D8B030D-6E8A-4147-A177-3AD203B41FA5}">
                      <a16:colId xmlns:a16="http://schemas.microsoft.com/office/drawing/2014/main" val="3521908926"/>
                    </a:ext>
                  </a:extLst>
                </a:gridCol>
                <a:gridCol w="1498964">
                  <a:extLst>
                    <a:ext uri="{9D8B030D-6E8A-4147-A177-3AD203B41FA5}">
                      <a16:colId xmlns:a16="http://schemas.microsoft.com/office/drawing/2014/main" val="229944426"/>
                    </a:ext>
                  </a:extLst>
                </a:gridCol>
                <a:gridCol w="1528998">
                  <a:extLst>
                    <a:ext uri="{9D8B030D-6E8A-4147-A177-3AD203B41FA5}">
                      <a16:colId xmlns:a16="http://schemas.microsoft.com/office/drawing/2014/main" val="2913601948"/>
                    </a:ext>
                  </a:extLst>
                </a:gridCol>
              </a:tblGrid>
              <a:tr h="433356">
                <a:tc>
                  <a:txBody>
                    <a:bodyPr/>
                    <a:lstStyle/>
                    <a:p>
                      <a:pPr rtl="0" fontAlgn="b"/>
                      <a:endParaRPr lang="en-US" sz="2000" dirty="0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Live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effectLst/>
                        </a:rPr>
                        <a:t>In-Process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Total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512977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275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204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479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923430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31%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23%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54%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03106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579,768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419,150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998,918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772163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 dirty="0">
                          <a:effectLst/>
                        </a:rPr>
                        <a:t>Students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38%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28%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66%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982319"/>
                  </a:ext>
                </a:extLst>
              </a:tr>
            </a:tbl>
          </a:graphicData>
        </a:graphic>
      </p:graphicFrame>
      <p:sp>
        <p:nvSpPr>
          <p:cNvPr id="5" name="Title 3">
            <a:extLst>
              <a:ext uri="{FF2B5EF4-FFF2-40B4-BE49-F238E27FC236}">
                <a16:creationId xmlns:a16="http://schemas.microsoft.com/office/drawing/2014/main" id="{7F181B93-9985-4053-8622-1073BE83EF97}"/>
              </a:ext>
            </a:extLst>
          </p:cNvPr>
          <p:cNvSpPr txBox="1">
            <a:spLocks/>
          </p:cNvSpPr>
          <p:nvPr/>
        </p:nvSpPr>
        <p:spPr>
          <a:xfrm>
            <a:off x="209967" y="804863"/>
            <a:ext cx="6055923" cy="10493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Participation – May 2018</a:t>
            </a:r>
            <a:br>
              <a:rPr lang="en-US" b="1" dirty="0"/>
            </a:br>
            <a:endParaRPr lang="en-US" b="1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52BE647F-E6DB-46A1-89F2-B07EB3019C01}"/>
              </a:ext>
            </a:extLst>
          </p:cNvPr>
          <p:cNvGraphicFramePr/>
          <p:nvPr>
            <p:extLst/>
          </p:nvPr>
        </p:nvGraphicFramePr>
        <p:xfrm>
          <a:off x="54552" y="3949907"/>
          <a:ext cx="3533462" cy="2758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9BF87D0-48FB-4E4B-BC87-DA9717411B6E}"/>
              </a:ext>
            </a:extLst>
          </p:cNvPr>
          <p:cNvSpPr txBox="1"/>
          <p:nvPr/>
        </p:nvSpPr>
        <p:spPr>
          <a:xfrm>
            <a:off x="3598890" y="4221007"/>
            <a:ext cx="2667000" cy="221599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/>
              <a:t>3.5 </a:t>
            </a:r>
          </a:p>
          <a:p>
            <a:pPr algn="ctr"/>
            <a:r>
              <a:rPr lang="en-US" b="1" dirty="0"/>
              <a:t>Systems Integrated per District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42FB2D-E6E1-412F-BF37-0017DE7C30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64218" y="0"/>
            <a:ext cx="5227782" cy="686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66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95852DB-6D86-CA4D-AE94-E3916F4BC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/>
              <a:t>MiRead Pilot Districts – fall 2018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C83A63AC-5042-CB40-BE51-81402513DE42}"/>
              </a:ext>
            </a:extLst>
          </p:cNvPr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684212" y="685800"/>
          <a:ext cx="4875340" cy="3614738"/>
        </p:xfrm>
        <a:graphic>
          <a:graphicData uri="http://schemas.openxmlformats.org/drawingml/2006/table">
            <a:tbl>
              <a:tblPr/>
              <a:tblGrid>
                <a:gridCol w="4875340">
                  <a:extLst>
                    <a:ext uri="{9D8B030D-6E8A-4147-A177-3AD203B41FA5}">
                      <a16:colId xmlns:a16="http://schemas.microsoft.com/office/drawing/2014/main" val="1425063609"/>
                    </a:ext>
                  </a:extLst>
                </a:gridCol>
              </a:tblGrid>
              <a:tr h="3628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MiRead Pilot Districts</a:t>
                      </a:r>
                    </a:p>
                  </a:txBody>
                  <a:tcPr marL="28575" marR="28575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148693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Colon Community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608031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Dearborn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112892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Ferndale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875499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Kaleva Norman Dickson Public Schools 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484009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Lawrence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7807511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Mason County Eastern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888107"/>
                  </a:ext>
                </a:extLst>
              </a:tr>
              <a:tr h="348755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Melvindale Northern-Allen Park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829272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Three Rivers Community School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912966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>
                          <a:effectLst/>
                          <a:latin typeface="Calibri" panose="020F0502020204030204" pitchFamily="34" charset="0"/>
                        </a:rPr>
                        <a:t>Van Buren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462572"/>
                  </a:ext>
                </a:extLst>
              </a:tr>
            </a:tbl>
          </a:graphicData>
        </a:graphic>
      </p:graphicFrame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3E25EFA-851B-ED48-AC05-DF3A9EE77E8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32360" y="685800"/>
            <a:ext cx="3486555" cy="3614738"/>
          </a:xfrm>
          <a:prstGeom prst="rect">
            <a:avLst/>
          </a:prstGeom>
        </p:spPr>
      </p:pic>
      <p:pic>
        <p:nvPicPr>
          <p:cNvPr id="6" name="Picture 5" descr="A picture containing clipart, object&#10;&#10;Description automatically generated">
            <a:extLst>
              <a:ext uri="{FF2B5EF4-FFF2-40B4-BE49-F238E27FC236}">
                <a16:creationId xmlns:a16="http://schemas.microsoft.com/office/drawing/2014/main" id="{F37C3E63-9351-433F-B102-A74ED6D2C8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3653" y="5426261"/>
            <a:ext cx="3186635" cy="113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465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F82CB-D630-3B48-AD61-4B39E29F6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508" y="555412"/>
            <a:ext cx="3146003" cy="4290908"/>
          </a:xfrm>
        </p:spPr>
        <p:txBody>
          <a:bodyPr>
            <a:normAutofit/>
          </a:bodyPr>
          <a:lstStyle/>
          <a:p>
            <a:r>
              <a:rPr lang="en-US" cap="none" dirty="0" err="1"/>
              <a:t>MiRead</a:t>
            </a:r>
            <a:br>
              <a:rPr lang="en-US" cap="none" dirty="0"/>
            </a:br>
            <a:br>
              <a:rPr lang="en-US" cap="none" dirty="0"/>
            </a:br>
            <a:endParaRPr lang="en-US" cap="non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0950A3-7A76-5541-BE64-34364A3756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7951" y="0"/>
            <a:ext cx="6186144" cy="6858000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594132-6720-604F-9DE8-948838781C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37"/>
          <a:stretch/>
        </p:blipFill>
        <p:spPr>
          <a:xfrm>
            <a:off x="4572429" y="0"/>
            <a:ext cx="6186144" cy="6858000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73A499-B5FF-2F44-A806-822A468C09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4703"/>
          <a:stretch/>
        </p:blipFill>
        <p:spPr>
          <a:xfrm>
            <a:off x="5329431" y="0"/>
            <a:ext cx="6320059" cy="6858000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EC612A-1FC3-E748-A562-983CF5EF3C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051" y="0"/>
            <a:ext cx="6179949" cy="6858000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8" name="Picture 7" descr="A picture containing clipart, object&#10;&#10;Description automatically generated">
            <a:extLst>
              <a:ext uri="{FF2B5EF4-FFF2-40B4-BE49-F238E27FC236}">
                <a16:creationId xmlns:a16="http://schemas.microsoft.com/office/drawing/2014/main" id="{9010E83B-BE24-41B8-9707-63709C43DD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077" y="5478189"/>
            <a:ext cx="3186635" cy="113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51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0C019-0280-C648-BF43-68D1BD209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/>
              <a:t>MiStrategyBank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D897257-BB60-C44F-900D-5621F8F8AA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0"/>
            <a:ext cx="5514239" cy="4535424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1AC3F5-02A7-6641-A59C-26283702E8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363" y="-17391"/>
            <a:ext cx="4198357" cy="4552815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C3CE11-28A7-2648-B086-29B316598A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8520" y="24969"/>
            <a:ext cx="5226165" cy="4510456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01F8A5-1CA8-3C43-846D-B01A78B738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1541" y="17580"/>
            <a:ext cx="5863259" cy="4525233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11E477-A950-8543-87C3-5204F4C1782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84" r="3964"/>
          <a:stretch/>
        </p:blipFill>
        <p:spPr>
          <a:xfrm>
            <a:off x="4337681" y="24969"/>
            <a:ext cx="7754708" cy="4510455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C3DC5913-735B-4511-946F-D2928B880A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5035" y="5340849"/>
            <a:ext cx="3657600" cy="103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25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0C019-0280-C648-BF43-68D1BD209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5350933"/>
            <a:ext cx="8534400" cy="1507067"/>
          </a:xfrm>
        </p:spPr>
        <p:txBody>
          <a:bodyPr/>
          <a:lstStyle/>
          <a:p>
            <a:r>
              <a:rPr lang="en-US" cap="none" dirty="0" err="1"/>
              <a:t>MiCIP</a:t>
            </a:r>
            <a:endParaRPr lang="en-US" cap="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5F91A-B827-479B-8791-8228592B1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413657"/>
            <a:ext cx="8534400" cy="5225143"/>
          </a:xfrm>
        </p:spPr>
        <p:txBody>
          <a:bodyPr>
            <a:normAutofit/>
          </a:bodyPr>
          <a:lstStyle/>
          <a:p>
            <a:r>
              <a:rPr lang="en-US" dirty="0"/>
              <a:t>Michigan Integrated Continuous Improvement Process</a:t>
            </a:r>
          </a:p>
          <a:p>
            <a:r>
              <a:rPr lang="en-US" dirty="0"/>
              <a:t>Working with Michigan Collaboration Hub (</a:t>
            </a:r>
            <a:r>
              <a:rPr lang="en-US" dirty="0" err="1"/>
              <a:t>MiCH</a:t>
            </a:r>
            <a:r>
              <a:rPr lang="en-US" dirty="0"/>
              <a:t>) on development of tool</a:t>
            </a:r>
          </a:p>
          <a:p>
            <a:r>
              <a:rPr lang="en-US" dirty="0"/>
              <a:t>Goal:  To provide districts with a streamlined and integrated process and system for: </a:t>
            </a:r>
          </a:p>
          <a:p>
            <a:pPr lvl="1"/>
            <a:r>
              <a:rPr lang="en-US" dirty="0"/>
              <a:t>Diagnosing needs in support of educating the whole child </a:t>
            </a:r>
          </a:p>
          <a:p>
            <a:pPr lvl="1"/>
            <a:r>
              <a:rPr lang="en-US" dirty="0"/>
              <a:t>Creating a high-quality plan that focuses on the systems and supports that districts need to implement a whole-child continuous improvement plan, and </a:t>
            </a:r>
          </a:p>
          <a:p>
            <a:pPr lvl="1"/>
            <a:r>
              <a:rPr lang="en-US" dirty="0"/>
              <a:t>Identifying how to use various funding streams and grants to implement that plan </a:t>
            </a:r>
          </a:p>
          <a:p>
            <a:r>
              <a:rPr lang="en-US" dirty="0"/>
              <a:t>Will use data from MiDataHub, MI School Data, and other state sources</a:t>
            </a:r>
          </a:p>
          <a:p>
            <a:r>
              <a:rPr lang="en-US" dirty="0"/>
              <a:t>Wireframes in process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7310B5F-B7B5-405A-98AE-B585CFA2B0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7092" y="195942"/>
            <a:ext cx="2877010" cy="110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3139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cap="none" dirty="0"/>
              <a:t>Mi School Data Redesign Update</a:t>
            </a:r>
            <a:br>
              <a:rPr lang="en-US" cap="none" dirty="0"/>
            </a:br>
            <a:endParaRPr lang="en-US" cap="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0F82E7-AC3F-174B-98DE-71066ABDDA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2">
                    <a:lumMod val="20000"/>
                    <a:lumOff val="80000"/>
                  </a:schemeClr>
                </a:solidFill>
              </a:rPr>
              <a:t>Tim Davis, Project Manager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A00F3D-8B66-4F72-A0B2-406FB14A0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1696" y="244376"/>
            <a:ext cx="4580948" cy="211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6426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 School Data Redesign 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Continuing to work on Discovery via stakeholder interviews to cull out needs in the redesign of the </a:t>
            </a:r>
            <a:r>
              <a:rPr lang="en-US" dirty="0" err="1"/>
              <a:t>MISchoolData</a:t>
            </a:r>
            <a:r>
              <a:rPr lang="en-US" dirty="0"/>
              <a:t> web portal.</a:t>
            </a:r>
          </a:p>
          <a:p>
            <a:r>
              <a:rPr lang="en-US" dirty="0"/>
              <a:t>Working in concert with the team that is Modernizing the Statewide Longitudinal Data System (SLDS) to align the standards within with the CEDS (Common Education Data Standards) system. </a:t>
            </a:r>
          </a:p>
          <a:p>
            <a:r>
              <a:rPr lang="en-US" dirty="0"/>
              <a:t>This alignment will then feed the </a:t>
            </a:r>
            <a:r>
              <a:rPr lang="en-US" dirty="0" err="1"/>
              <a:t>MISchoolData</a:t>
            </a:r>
            <a:r>
              <a:rPr lang="en-US" dirty="0"/>
              <a:t> Portal and push state level data out in a common platform. </a:t>
            </a:r>
          </a:p>
          <a:p>
            <a:r>
              <a:rPr lang="en-US" dirty="0"/>
              <a:t>Pushing data out in forms that are customizable is the goal, to allow districts to make data informed decisions.</a:t>
            </a:r>
          </a:p>
        </p:txBody>
      </p:sp>
    </p:spTree>
    <p:extLst>
      <p:ext uri="{BB962C8B-B14F-4D97-AF65-F5344CB8AC3E}">
        <p14:creationId xmlns:p14="http://schemas.microsoft.com/office/powerpoint/2010/main" val="9661648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/>
              <a:t>Q&amp;A</a:t>
            </a:r>
            <a:br>
              <a:rPr lang="en-US"/>
            </a:br>
            <a:endParaRPr lang="en-US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68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52EB9C7-8013-4657-8398-C845CD31FA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173937"/>
              </p:ext>
            </p:extLst>
          </p:nvPr>
        </p:nvGraphicFramePr>
        <p:xfrm>
          <a:off x="209966" y="1528997"/>
          <a:ext cx="6055924" cy="2358226"/>
        </p:xfrm>
        <a:graphic>
          <a:graphicData uri="http://schemas.openxmlformats.org/drawingml/2006/table">
            <a:tbl>
              <a:tblPr/>
              <a:tblGrid>
                <a:gridCol w="1513981">
                  <a:extLst>
                    <a:ext uri="{9D8B030D-6E8A-4147-A177-3AD203B41FA5}">
                      <a16:colId xmlns:a16="http://schemas.microsoft.com/office/drawing/2014/main" val="1923850249"/>
                    </a:ext>
                  </a:extLst>
                </a:gridCol>
                <a:gridCol w="1513981">
                  <a:extLst>
                    <a:ext uri="{9D8B030D-6E8A-4147-A177-3AD203B41FA5}">
                      <a16:colId xmlns:a16="http://schemas.microsoft.com/office/drawing/2014/main" val="3521908926"/>
                    </a:ext>
                  </a:extLst>
                </a:gridCol>
                <a:gridCol w="1498964">
                  <a:extLst>
                    <a:ext uri="{9D8B030D-6E8A-4147-A177-3AD203B41FA5}">
                      <a16:colId xmlns:a16="http://schemas.microsoft.com/office/drawing/2014/main" val="229944426"/>
                    </a:ext>
                  </a:extLst>
                </a:gridCol>
                <a:gridCol w="1528998">
                  <a:extLst>
                    <a:ext uri="{9D8B030D-6E8A-4147-A177-3AD203B41FA5}">
                      <a16:colId xmlns:a16="http://schemas.microsoft.com/office/drawing/2014/main" val="2913601948"/>
                    </a:ext>
                  </a:extLst>
                </a:gridCol>
              </a:tblGrid>
              <a:tr h="433356">
                <a:tc>
                  <a:txBody>
                    <a:bodyPr/>
                    <a:lstStyle/>
                    <a:p>
                      <a:pPr rtl="0" fontAlgn="b"/>
                      <a:endParaRPr lang="en-US" sz="2000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Live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effectLst/>
                        </a:rPr>
                        <a:t>In-Process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Total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512977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431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183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614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923430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49%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21%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70%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03106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 dirty="0">
                          <a:effectLst/>
                        </a:rPr>
                        <a:t>Headcount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1,034,401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n/a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n/a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754605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 dirty="0">
                          <a:effectLst/>
                        </a:rPr>
                        <a:t>Students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942,514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242,868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1,185,382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772163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62%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17%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78%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982319"/>
                  </a:ext>
                </a:extLst>
              </a:tr>
            </a:tbl>
          </a:graphicData>
        </a:graphic>
      </p:graphicFrame>
      <p:sp>
        <p:nvSpPr>
          <p:cNvPr id="10" name="Title 3">
            <a:extLst>
              <a:ext uri="{FF2B5EF4-FFF2-40B4-BE49-F238E27FC236}">
                <a16:creationId xmlns:a16="http://schemas.microsoft.com/office/drawing/2014/main" id="{7FBBD489-A7EF-4094-A5DB-2D52732E5557}"/>
              </a:ext>
            </a:extLst>
          </p:cNvPr>
          <p:cNvSpPr txBox="1">
            <a:spLocks/>
          </p:cNvSpPr>
          <p:nvPr/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/>
              <a:t>Current Participation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46A9335A-2F5C-43D1-B962-639E7C9B1D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7188028"/>
              </p:ext>
            </p:extLst>
          </p:nvPr>
        </p:nvGraphicFramePr>
        <p:xfrm>
          <a:off x="54552" y="3949907"/>
          <a:ext cx="3533462" cy="2758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786B9A3-F74C-48FF-BC5D-652BF89FE2B4}"/>
              </a:ext>
            </a:extLst>
          </p:cNvPr>
          <p:cNvSpPr txBox="1"/>
          <p:nvPr/>
        </p:nvSpPr>
        <p:spPr>
          <a:xfrm>
            <a:off x="3598890" y="4221007"/>
            <a:ext cx="2667000" cy="221599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/>
              <a:t>5.7 </a:t>
            </a:r>
          </a:p>
          <a:p>
            <a:pPr algn="ctr"/>
            <a:r>
              <a:rPr lang="en-US" b="1" dirty="0"/>
              <a:t>Systems Integrated per District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BFCB83-4DB4-4D34-8BEC-08A22FA358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01050" y="0"/>
            <a:ext cx="52907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9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85" y="1376277"/>
            <a:ext cx="1992890" cy="7664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Kevin Bullard</a:t>
            </a:r>
            <a:r>
              <a:rPr lang="en-US" sz="2000" dirty="0">
                <a:cs typeface="Aharoni" panose="02010803020104030203" pitchFamily="2" charset="-79"/>
              </a:rPr>
              <a:t>, Data Integration Support Manager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4" y="612447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March – </a:t>
            </a:r>
            <a:br>
              <a:rPr lang="en-US" dirty="0"/>
            </a:br>
            <a:r>
              <a:rPr lang="en-US" dirty="0"/>
              <a:t>Support Updates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426" y="2417364"/>
            <a:ext cx="2188214" cy="1011636"/>
          </a:xfrm>
          <a:prstGeom prst="rect">
            <a:avLst/>
          </a:prstGeom>
        </p:spPr>
      </p:pic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28E83B-B00F-45E9-ACBF-57789D32BC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64145" y="3487353"/>
            <a:ext cx="1257300" cy="4762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88FFF8F-8E35-4460-AA57-E6E4CB7147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3978" y="1070924"/>
            <a:ext cx="2921710" cy="966324"/>
          </a:xfrm>
          <a:prstGeom prst="rect">
            <a:avLst/>
          </a:prstGeom>
        </p:spPr>
      </p:pic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6F4A7CA9-C12C-49DD-BE20-3C924CF877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3623" y="420712"/>
            <a:ext cx="4043370" cy="77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294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640080" y="1950513"/>
            <a:ext cx="6177280" cy="27805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28750" lvl="2" indent="-514350" fontAlgn="base">
              <a:buFont typeface="+mj-lt"/>
              <a:buAutoNum type="arabicPeriod"/>
            </a:pPr>
            <a:r>
              <a:rPr lang="en-US" sz="2800" dirty="0">
                <a:latin typeface="Arial" panose="020B0604020202020204" pitchFamily="34" charset="0"/>
              </a:rPr>
              <a:t>Onboarding guide and status spreadsheet</a:t>
            </a:r>
          </a:p>
          <a:p>
            <a:pPr marL="1428750" lvl="2" indent="-514350" fontAlgn="base">
              <a:buFont typeface="+mj-lt"/>
              <a:buAutoNum type="arabicPeriod"/>
            </a:pPr>
            <a:r>
              <a:rPr lang="en-US" sz="2800" dirty="0">
                <a:latin typeface="Arial" panose="020B0604020202020204" pitchFamily="34" charset="0"/>
              </a:rPr>
              <a:t>Data Quality</a:t>
            </a:r>
          </a:p>
          <a:p>
            <a:pPr marL="1428750" lvl="2" indent="-514350" fontAlgn="base">
              <a:buFont typeface="+mj-lt"/>
              <a:buAutoNum type="arabicPeriod"/>
            </a:pPr>
            <a:r>
              <a:rPr lang="en-US" sz="2800" dirty="0">
                <a:latin typeface="Arial" panose="020B0604020202020204" pitchFamily="34" charset="0"/>
              </a:rPr>
              <a:t>Benefits of M-STEP, EEM</a:t>
            </a:r>
          </a:p>
          <a:p>
            <a:pPr marL="1371600" lvl="2" indent="-457200" fontAlgn="base">
              <a:buFont typeface="+mj-lt"/>
              <a:buAutoNum type="arabicPeriod"/>
            </a:pPr>
            <a:r>
              <a:rPr lang="en-US" dirty="0">
                <a:latin typeface="Arial" panose="020B0604020202020204" pitchFamily="34" charset="0"/>
              </a:rPr>
              <a:t>Preview </a:t>
            </a:r>
            <a:r>
              <a:rPr lang="en-US" dirty="0" err="1">
                <a:latin typeface="Arial" panose="020B0604020202020204" pitchFamily="34" charset="0"/>
              </a:rPr>
              <a:t>Edupaths</a:t>
            </a:r>
            <a:r>
              <a:rPr lang="en-US" dirty="0">
                <a:latin typeface="Arial" panose="020B0604020202020204" pitchFamily="34" charset="0"/>
              </a:rPr>
              <a:t> 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 descr="A person wearing a suit and tie&#10;&#10;Description generated with very high confidence">
            <a:extLst>
              <a:ext uri="{FF2B5EF4-FFF2-40B4-BE49-F238E27FC236}">
                <a16:creationId xmlns:a16="http://schemas.microsoft.com/office/drawing/2014/main" id="{D89EB950-80CB-43C1-AE8E-F502C9B8D9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122135" y="1421147"/>
            <a:ext cx="4633371" cy="4608630"/>
          </a:xfrm>
          <a:prstGeom prst="rect">
            <a:avLst/>
          </a:prstGeom>
        </p:spPr>
      </p:pic>
      <p:pic>
        <p:nvPicPr>
          <p:cNvPr id="3074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05D1436-E1E0-42DB-83DB-03935B0B1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748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855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</a:p>
          <a:p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</a:rPr>
              <a:t>Onboarding guide, CEPI Map, Status Spreadsheet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322331" y="1617152"/>
            <a:ext cx="4968759" cy="3054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4098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33ACEE9A-BB82-43C3-B02A-A075A59E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B5E2765-53CC-4F3E-9E1A-8A8A71614D11}"/>
              </a:ext>
            </a:extLst>
          </p:cNvPr>
          <p:cNvSpPr/>
          <p:nvPr/>
        </p:nvSpPr>
        <p:spPr>
          <a:xfrm>
            <a:off x="281962" y="1926828"/>
            <a:ext cx="2339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hlinkClick r:id="rId3"/>
              </a:rPr>
              <a:t>www.midatahub.org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BD46A0-8524-4D20-A423-13E79CD84C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8409" y="1184265"/>
            <a:ext cx="4947509" cy="24423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3E9F14-6DB9-4292-B587-C66C164A0A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2449" y="3817401"/>
            <a:ext cx="6095999" cy="272745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3446C42-D521-42CD-9FFD-B1CF6D408358}"/>
              </a:ext>
            </a:extLst>
          </p:cNvPr>
          <p:cNvSpPr/>
          <p:nvPr/>
        </p:nvSpPr>
        <p:spPr>
          <a:xfrm>
            <a:off x="2231619" y="4380674"/>
            <a:ext cx="328808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CEPI Map</a:t>
            </a: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Participation #’s</a:t>
            </a:r>
          </a:p>
          <a:p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</a:rPr>
              <a:t>MiDataHub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 Onboarding Guide</a:t>
            </a: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ISD and District Status</a:t>
            </a:r>
          </a:p>
        </p:txBody>
      </p:sp>
    </p:spTree>
    <p:extLst>
      <p:ext uri="{BB962C8B-B14F-4D97-AF65-F5344CB8AC3E}">
        <p14:creationId xmlns:p14="http://schemas.microsoft.com/office/powerpoint/2010/main" val="1650168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</a:p>
          <a:p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</a:rPr>
              <a:t>Onboarding Guide &amp; Status Spreadsheets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322331" y="1617152"/>
            <a:ext cx="4968759" cy="3054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4098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33ACEE9A-BB82-43C3-B02A-A075A59E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B5E2765-53CC-4F3E-9E1A-8A8A71614D11}"/>
              </a:ext>
            </a:extLst>
          </p:cNvPr>
          <p:cNvSpPr/>
          <p:nvPr/>
        </p:nvSpPr>
        <p:spPr>
          <a:xfrm>
            <a:off x="901451" y="1293986"/>
            <a:ext cx="31085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Data Hub Onboarding Guide</a:t>
            </a:r>
          </a:p>
          <a:p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3446C42-D521-42CD-9FFD-B1CF6D408358}"/>
              </a:ext>
            </a:extLst>
          </p:cNvPr>
          <p:cNvSpPr/>
          <p:nvPr/>
        </p:nvSpPr>
        <p:spPr>
          <a:xfrm>
            <a:off x="5291090" y="1335486"/>
            <a:ext cx="3668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ISD and District Status Worksheet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F5C8D4-50C7-42A2-98E2-9E9F1E4691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803" y="1795123"/>
            <a:ext cx="3103191" cy="40445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F04DF4-A790-410E-828A-7FCE3F9E49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9410" y="1985441"/>
            <a:ext cx="4612790" cy="30540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9BCED2-AAC3-4607-807F-7297D61210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3706" y="3817400"/>
            <a:ext cx="4974392" cy="253895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F42A151-CF0A-4660-9B7A-4271663BC84D}"/>
              </a:ext>
            </a:extLst>
          </p:cNvPr>
          <p:cNvSpPr/>
          <p:nvPr/>
        </p:nvSpPr>
        <p:spPr>
          <a:xfrm>
            <a:off x="5386174" y="5392517"/>
            <a:ext cx="1287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ISD Status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CADA3DC-4AF8-4690-9CC0-766F404AADF6}"/>
              </a:ext>
            </a:extLst>
          </p:cNvPr>
          <p:cNvSpPr/>
          <p:nvPr/>
        </p:nvSpPr>
        <p:spPr>
          <a:xfrm>
            <a:off x="9982200" y="2789619"/>
            <a:ext cx="1608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District Status</a:t>
            </a:r>
          </a:p>
        </p:txBody>
      </p:sp>
    </p:spTree>
    <p:extLst>
      <p:ext uri="{BB962C8B-B14F-4D97-AF65-F5344CB8AC3E}">
        <p14:creationId xmlns:p14="http://schemas.microsoft.com/office/powerpoint/2010/main" val="351783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Data Quality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1787AFE-C527-49AA-A648-9B664A558774}"/>
              </a:ext>
            </a:extLst>
          </p:cNvPr>
          <p:cNvSpPr txBox="1">
            <a:spLocks/>
          </p:cNvSpPr>
          <p:nvPr/>
        </p:nvSpPr>
        <p:spPr>
          <a:xfrm>
            <a:off x="647700" y="2404110"/>
            <a:ext cx="4419600" cy="2574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At A Glance Report</a:t>
            </a:r>
          </a:p>
          <a:p>
            <a:endParaRPr lang="en-US" sz="2400" dirty="0"/>
          </a:p>
          <a:p>
            <a:r>
              <a:rPr lang="en-US" sz="2400" dirty="0"/>
              <a:t>Data Hub Cockpit</a:t>
            </a:r>
          </a:p>
          <a:p>
            <a:r>
              <a:rPr lang="en-US" sz="2400" dirty="0"/>
              <a:t>Reports &gt; View District Reports &gt; Data Quality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EE45887-48E6-42C0-A086-7E87F71E12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300" y="1346200"/>
            <a:ext cx="64770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829890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1867</Words>
  <Application>Microsoft Office PowerPoint</Application>
  <PresentationFormat>Widescreen</PresentationFormat>
  <Paragraphs>370</Paragraphs>
  <Slides>36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5" baseType="lpstr">
      <vt:lpstr>Arial</vt:lpstr>
      <vt:lpstr>Arial Narrow</vt:lpstr>
      <vt:lpstr>Calibri</vt:lpstr>
      <vt:lpstr>Century Gothic</vt:lpstr>
      <vt:lpstr>Courier New</vt:lpstr>
      <vt:lpstr>Tahoma</vt:lpstr>
      <vt:lpstr>Wingdings 3</vt:lpstr>
      <vt:lpstr>Slice</vt:lpstr>
      <vt:lpstr>3_Office Theme</vt:lpstr>
      <vt:lpstr>District UPDATE Webinar March 2019 </vt:lpstr>
      <vt:lpstr>Agenda</vt:lpstr>
      <vt:lpstr>PowerPoint Presentation</vt:lpstr>
      <vt:lpstr>PowerPoint Presentation</vt:lpstr>
      <vt:lpstr>March –  Support Updates</vt:lpstr>
      <vt:lpstr>PowerPoint Presentation</vt:lpstr>
      <vt:lpstr>PowerPoint Presentation</vt:lpstr>
      <vt:lpstr>PowerPoint Presentation</vt:lpstr>
      <vt:lpstr>Support Structure –  Data Quality</vt:lpstr>
      <vt:lpstr>Support Structure –  Data Quality – Manage Custom exports</vt:lpstr>
      <vt:lpstr>Support Structure –  Data Quality – Manage custom exports</vt:lpstr>
      <vt:lpstr>Support Structure –  MSTEP &amp; EEM</vt:lpstr>
      <vt:lpstr>Support Structure –  MSTEP &amp; EEM</vt:lpstr>
      <vt:lpstr>Support Structure –  Edupaths</vt:lpstr>
      <vt:lpstr>ITEMS IN Development </vt:lpstr>
      <vt:lpstr>Development Process</vt:lpstr>
      <vt:lpstr>PowerPoint Presentation</vt:lpstr>
      <vt:lpstr>Features next up for development</vt:lpstr>
      <vt:lpstr>Student Snackpack, Lunchbox, Backpack</vt:lpstr>
      <vt:lpstr>Problem Statement</vt:lpstr>
      <vt:lpstr>The Solution: Portable Student Records</vt:lpstr>
      <vt:lpstr>Variations of Portable Student Records</vt:lpstr>
      <vt:lpstr>Snack-Pack Timeline</vt:lpstr>
      <vt:lpstr>New AND updated Integrations </vt:lpstr>
      <vt:lpstr>Product Catalog</vt:lpstr>
      <vt:lpstr>Integration SCOPE</vt:lpstr>
      <vt:lpstr>PowerPoint Presentation</vt:lpstr>
      <vt:lpstr>Integration items</vt:lpstr>
      <vt:lpstr>Actionable Data Update </vt:lpstr>
      <vt:lpstr>MiRead Pilot Districts – fall 2018</vt:lpstr>
      <vt:lpstr>MiRead  </vt:lpstr>
      <vt:lpstr>MiStrategyBank</vt:lpstr>
      <vt:lpstr>MiCIP</vt:lpstr>
      <vt:lpstr>Mi School Data Redesign Update </vt:lpstr>
      <vt:lpstr>Mi School Data Redesign Status</vt:lpstr>
      <vt:lpstr>Q&amp;A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District UPDATE Webinar March 2019 </dc:title>
  <dc:creator>Don Dailey</dc:creator>
  <cp:lastModifiedBy>Don Dailey</cp:lastModifiedBy>
  <cp:revision>1</cp:revision>
  <dcterms:created xsi:type="dcterms:W3CDTF">2019-03-13T16:32:10Z</dcterms:created>
  <dcterms:modified xsi:type="dcterms:W3CDTF">2019-03-13T17:16:12Z</dcterms:modified>
</cp:coreProperties>
</file>