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413" r:id="rId4"/>
    <p:sldId id="286" r:id="rId5"/>
    <p:sldId id="470" r:id="rId6"/>
    <p:sldId id="471" r:id="rId7"/>
    <p:sldId id="477" r:id="rId8"/>
    <p:sldId id="458" r:id="rId9"/>
    <p:sldId id="472" r:id="rId10"/>
    <p:sldId id="473" r:id="rId11"/>
    <p:sldId id="476" r:id="rId12"/>
    <p:sldId id="474" r:id="rId13"/>
    <p:sldId id="475" r:id="rId14"/>
    <p:sldId id="478" r:id="rId15"/>
    <p:sldId id="479" r:id="rId16"/>
    <p:sldId id="480" r:id="rId17"/>
    <p:sldId id="434" r:id="rId18"/>
    <p:sldId id="41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A3B91F-5EF2-4A32-B8D5-B1F89981CC00}" v="2065" dt="2020-06-23T14:56:00.310"/>
    <p1510:client id="{FF9026FC-3CA0-D743-302D-EE3D3C99B04F}" v="3855" dt="2020-06-23T14:41:13.2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 Dailey" userId="3342ba4d-c330-458d-8155-cc0e7cebf7c5" providerId="ADAL" clId="{DBCCE430-E8EB-446D-868F-C259F033542F}"/>
    <pc:docChg chg="undo custSel mod addSld delSld modSld sldOrd">
      <pc:chgData name="Don Dailey" userId="3342ba4d-c330-458d-8155-cc0e7cebf7c5" providerId="ADAL" clId="{DBCCE430-E8EB-446D-868F-C259F033542F}" dt="2019-07-10T14:49:41.492" v="1404" actId="2696"/>
      <pc:docMkLst>
        <pc:docMk/>
      </pc:docMkLst>
      <pc:sldChg chg="modSp">
        <pc:chgData name="Don Dailey" userId="3342ba4d-c330-458d-8155-cc0e7cebf7c5" providerId="ADAL" clId="{DBCCE430-E8EB-446D-868F-C259F033542F}" dt="2019-07-10T13:03:21.085" v="95" actId="20577"/>
        <pc:sldMkLst>
          <pc:docMk/>
          <pc:sldMk cId="1196807111" sldId="413"/>
        </pc:sldMkLst>
        <pc:spChg chg="mod">
          <ac:chgData name="Don Dailey" userId="3342ba4d-c330-458d-8155-cc0e7cebf7c5" providerId="ADAL" clId="{DBCCE430-E8EB-446D-868F-C259F033542F}" dt="2019-07-10T13:03:21.085" v="95" actId="20577"/>
          <ac:spMkLst>
            <pc:docMk/>
            <pc:sldMk cId="1196807111" sldId="413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DBCCE430-E8EB-446D-868F-C259F033542F}" dt="2019-07-10T13:02:03.521" v="43" actId="20577"/>
        <pc:sldMkLst>
          <pc:docMk/>
          <pc:sldMk cId="4234741063" sldId="428"/>
        </pc:sldMkLst>
        <pc:spChg chg="mod">
          <ac:chgData name="Don Dailey" userId="3342ba4d-c330-458d-8155-cc0e7cebf7c5" providerId="ADAL" clId="{DBCCE430-E8EB-446D-868F-C259F033542F}" dt="2019-07-10T13:02:03.521" v="43" actId="20577"/>
          <ac:spMkLst>
            <pc:docMk/>
            <pc:sldMk cId="4234741063" sldId="428"/>
            <ac:spMk id="5" creationId="{963A72FF-577D-4D72-8D76-0C97CD723650}"/>
          </ac:spMkLst>
        </pc:spChg>
      </pc:sldChg>
      <pc:sldChg chg="del">
        <pc:chgData name="Don Dailey" userId="3342ba4d-c330-458d-8155-cc0e7cebf7c5" providerId="ADAL" clId="{DBCCE430-E8EB-446D-868F-C259F033542F}" dt="2019-07-10T13:11:59.913" v="336" actId="2696"/>
        <pc:sldMkLst>
          <pc:docMk/>
          <pc:sldMk cId="1480829013" sldId="436"/>
        </pc:sldMkLst>
      </pc:sldChg>
      <pc:sldChg chg="modSp">
        <pc:chgData name="Don Dailey" userId="3342ba4d-c330-458d-8155-cc0e7cebf7c5" providerId="ADAL" clId="{DBCCE430-E8EB-446D-868F-C259F033542F}" dt="2019-07-10T13:09:26.359" v="147" actId="20577"/>
        <pc:sldMkLst>
          <pc:docMk/>
          <pc:sldMk cId="1284856072" sldId="455"/>
        </pc:sldMkLst>
        <pc:spChg chg="mod">
          <ac:chgData name="Don Dailey" userId="3342ba4d-c330-458d-8155-cc0e7cebf7c5" providerId="ADAL" clId="{DBCCE430-E8EB-446D-868F-C259F033542F}" dt="2019-07-10T12:50:11.667" v="32" actId="20577"/>
          <ac:spMkLst>
            <pc:docMk/>
            <pc:sldMk cId="1284856072" sldId="455"/>
            <ac:spMk id="5" creationId="{EFCB561A-4F02-4C4C-9C77-199087FF00E7}"/>
          </ac:spMkLst>
        </pc:spChg>
        <pc:graphicFrameChg chg="mod">
          <ac:chgData name="Don Dailey" userId="3342ba4d-c330-458d-8155-cc0e7cebf7c5" providerId="ADAL" clId="{DBCCE430-E8EB-446D-868F-C259F033542F}" dt="2019-07-10T13:09:26.359" v="147" actId="20577"/>
          <ac:graphicFrameMkLst>
            <pc:docMk/>
            <pc:sldMk cId="1284856072" sldId="455"/>
            <ac:graphicFrameMk id="8" creationId="{1157868D-EBCB-4CAB-B115-CDED1FAF15A7}"/>
          </ac:graphicFrameMkLst>
        </pc:graphicFrameChg>
      </pc:sldChg>
      <pc:sldChg chg="modSp">
        <pc:chgData name="Don Dailey" userId="3342ba4d-c330-458d-8155-cc0e7cebf7c5" providerId="ADAL" clId="{DBCCE430-E8EB-446D-868F-C259F033542F}" dt="2019-07-10T14:49:15.323" v="1403" actId="20577"/>
        <pc:sldMkLst>
          <pc:docMk/>
          <pc:sldMk cId="1506026662" sldId="458"/>
        </pc:sldMkLst>
        <pc:spChg chg="mod">
          <ac:chgData name="Don Dailey" userId="3342ba4d-c330-458d-8155-cc0e7cebf7c5" providerId="ADAL" clId="{DBCCE430-E8EB-446D-868F-C259F033542F}" dt="2019-07-10T13:39:26.815" v="691" actId="20577"/>
          <ac:spMkLst>
            <pc:docMk/>
            <pc:sldMk cId="1506026662" sldId="458"/>
            <ac:spMk id="2" creationId="{ED27F7A0-7AE5-0547-A9B9-367CBD6F5B85}"/>
          </ac:spMkLst>
        </pc:spChg>
        <pc:spChg chg="mod">
          <ac:chgData name="Don Dailey" userId="3342ba4d-c330-458d-8155-cc0e7cebf7c5" providerId="ADAL" clId="{DBCCE430-E8EB-446D-868F-C259F033542F}" dt="2019-07-10T14:49:15.323" v="1403" actId="20577"/>
          <ac:spMkLst>
            <pc:docMk/>
            <pc:sldMk cId="1506026662" sldId="458"/>
            <ac:spMk id="3" creationId="{149E1C14-B9DB-4C44-A04F-952D00EC1B4E}"/>
          </ac:spMkLst>
        </pc:spChg>
      </pc:sldChg>
      <pc:sldChg chg="del">
        <pc:chgData name="Don Dailey" userId="3342ba4d-c330-458d-8155-cc0e7cebf7c5" providerId="ADAL" clId="{DBCCE430-E8EB-446D-868F-C259F033542F}" dt="2019-07-10T14:49:41.492" v="1404" actId="2696"/>
        <pc:sldMkLst>
          <pc:docMk/>
          <pc:sldMk cId="1190053667" sldId="459"/>
        </pc:sldMkLst>
      </pc:sldChg>
      <pc:sldChg chg="modSp add">
        <pc:chgData name="Don Dailey" userId="3342ba4d-c330-458d-8155-cc0e7cebf7c5" providerId="ADAL" clId="{DBCCE430-E8EB-446D-868F-C259F033542F}" dt="2019-07-10T13:05:12.894" v="97" actId="108"/>
        <pc:sldMkLst>
          <pc:docMk/>
          <pc:sldMk cId="4188727598" sldId="460"/>
        </pc:sldMkLst>
        <pc:graphicFrameChg chg="mod modGraphic">
          <ac:chgData name="Don Dailey" userId="3342ba4d-c330-458d-8155-cc0e7cebf7c5" providerId="ADAL" clId="{DBCCE430-E8EB-446D-868F-C259F033542F}" dt="2019-07-10T13:05:12.894" v="97" actId="108"/>
          <ac:graphicFrameMkLst>
            <pc:docMk/>
            <pc:sldMk cId="4188727598" sldId="460"/>
            <ac:graphicFrameMk id="6" creationId="{5E543200-F984-40EF-B89D-4117ABB4E710}"/>
          </ac:graphicFrameMkLst>
        </pc:graphicFrameChg>
      </pc:sldChg>
      <pc:sldChg chg="addSp delSp modSp add mod setBg setClrOvrMap">
        <pc:chgData name="Don Dailey" userId="3342ba4d-c330-458d-8155-cc0e7cebf7c5" providerId="ADAL" clId="{DBCCE430-E8EB-446D-868F-C259F033542F}" dt="2019-07-10T14:34:07.021" v="991" actId="14100"/>
        <pc:sldMkLst>
          <pc:docMk/>
          <pc:sldMk cId="3834062884" sldId="461"/>
        </pc:sldMkLst>
        <pc:spChg chg="add mod">
          <ac:chgData name="Don Dailey" userId="3342ba4d-c330-458d-8155-cc0e7cebf7c5" providerId="ADAL" clId="{DBCCE430-E8EB-446D-868F-C259F033542F}" dt="2019-07-10T13:21:02.272" v="474" actId="1076"/>
          <ac:spMkLst>
            <pc:docMk/>
            <pc:sldMk cId="3834062884" sldId="461"/>
            <ac:spMk id="2" creationId="{4AF36580-1200-447C-B5EB-C83468DEAB96}"/>
          </ac:spMkLst>
        </pc:spChg>
        <pc:spChg chg="add mod">
          <ac:chgData name="Don Dailey" userId="3342ba4d-c330-458d-8155-cc0e7cebf7c5" providerId="ADAL" clId="{DBCCE430-E8EB-446D-868F-C259F033542F}" dt="2019-07-10T14:34:07.021" v="991" actId="14100"/>
          <ac:spMkLst>
            <pc:docMk/>
            <pc:sldMk cId="3834062884" sldId="461"/>
            <ac:spMk id="3" creationId="{561785E6-BC33-42FF-829D-E12C72765389}"/>
          </ac:spMkLst>
        </pc:spChg>
        <pc:spChg chg="add del">
          <ac:chgData name="Don Dailey" userId="3342ba4d-c330-458d-8155-cc0e7cebf7c5" providerId="ADAL" clId="{DBCCE430-E8EB-446D-868F-C259F033542F}" dt="2019-07-10T13:14:54.339" v="346" actId="26606"/>
          <ac:spMkLst>
            <pc:docMk/>
            <pc:sldMk cId="3834062884" sldId="461"/>
            <ac:spMk id="9" creationId="{C6870151-9189-4C3A-8379-EF3D95827A0A}"/>
          </ac:spMkLst>
        </pc:spChg>
        <pc:spChg chg="add del">
          <ac:chgData name="Don Dailey" userId="3342ba4d-c330-458d-8155-cc0e7cebf7c5" providerId="ADAL" clId="{DBCCE430-E8EB-446D-868F-C259F033542F}" dt="2019-07-10T13:14:54.339" v="346" actId="26606"/>
          <ac:spMkLst>
            <pc:docMk/>
            <pc:sldMk cId="3834062884" sldId="461"/>
            <ac:spMk id="11" creationId="{123EA69C-102A-4DD0-9547-05DCD271D159}"/>
          </ac:spMkLst>
        </pc:spChg>
        <pc:spChg chg="add del">
          <ac:chgData name="Don Dailey" userId="3342ba4d-c330-458d-8155-cc0e7cebf7c5" providerId="ADAL" clId="{DBCCE430-E8EB-446D-868F-C259F033542F}" dt="2019-07-10T13:14:54.339" v="346" actId="26606"/>
          <ac:spMkLst>
            <pc:docMk/>
            <pc:sldMk cId="3834062884" sldId="461"/>
            <ac:spMk id="13" creationId="{6A862265-5CA3-4C40-8582-7534C3B03C2A}"/>
          </ac:spMkLst>
        </pc:spChg>
        <pc:spChg chg="add del">
          <ac:chgData name="Don Dailey" userId="3342ba4d-c330-458d-8155-cc0e7cebf7c5" providerId="ADAL" clId="{DBCCE430-E8EB-446D-868F-C259F033542F}" dt="2019-07-10T13:14:54.339" v="346" actId="26606"/>
          <ac:spMkLst>
            <pc:docMk/>
            <pc:sldMk cId="3834062884" sldId="461"/>
            <ac:spMk id="15" creationId="{600EF80B-0391-4082-9AF5-F15B091B4CE9}"/>
          </ac:spMkLst>
        </pc:spChg>
        <pc:spChg chg="add del">
          <ac:chgData name="Don Dailey" userId="3342ba4d-c330-458d-8155-cc0e7cebf7c5" providerId="ADAL" clId="{DBCCE430-E8EB-446D-868F-C259F033542F}" dt="2019-07-10T13:14:54.339" v="346" actId="26606"/>
          <ac:spMkLst>
            <pc:docMk/>
            <pc:sldMk cId="3834062884" sldId="461"/>
            <ac:spMk id="19" creationId="{3FBF03E8-C602-4192-9C52-F84B29FDCC88}"/>
          </ac:spMkLst>
        </pc:spChg>
        <pc:spChg chg="add">
          <ac:chgData name="Don Dailey" userId="3342ba4d-c330-458d-8155-cc0e7cebf7c5" providerId="ADAL" clId="{DBCCE430-E8EB-446D-868F-C259F033542F}" dt="2019-07-10T13:14:54.355" v="347" actId="26606"/>
          <ac:spMkLst>
            <pc:docMk/>
            <pc:sldMk cId="3834062884" sldId="461"/>
            <ac:spMk id="21" creationId="{4568A54B-9065-40B2-8753-8E0288E828A3}"/>
          </ac:spMkLst>
        </pc:spChg>
        <pc:spChg chg="add">
          <ac:chgData name="Don Dailey" userId="3342ba4d-c330-458d-8155-cc0e7cebf7c5" providerId="ADAL" clId="{DBCCE430-E8EB-446D-868F-C259F033542F}" dt="2019-07-10T13:14:54.355" v="347" actId="26606"/>
          <ac:spMkLst>
            <pc:docMk/>
            <pc:sldMk cId="3834062884" sldId="461"/>
            <ac:spMk id="23" creationId="{A2BED43D-FF5E-4233-9D4F-A509B56034A5}"/>
          </ac:spMkLst>
        </pc:spChg>
        <pc:picChg chg="add mod ord modCrop">
          <ac:chgData name="Don Dailey" userId="3342ba4d-c330-458d-8155-cc0e7cebf7c5" providerId="ADAL" clId="{DBCCE430-E8EB-446D-868F-C259F033542F}" dt="2019-07-10T13:21:09.344" v="475" actId="1076"/>
          <ac:picMkLst>
            <pc:docMk/>
            <pc:sldMk cId="3834062884" sldId="461"/>
            <ac:picMk id="4" creationId="{7E85BC83-9542-4451-8509-645A60D04B0F}"/>
          </ac:picMkLst>
        </pc:picChg>
        <pc:picChg chg="add">
          <ac:chgData name="Don Dailey" userId="3342ba4d-c330-458d-8155-cc0e7cebf7c5" providerId="ADAL" clId="{DBCCE430-E8EB-446D-868F-C259F033542F}" dt="2019-07-10T13:14:54.355" v="347" actId="26606"/>
          <ac:picMkLst>
            <pc:docMk/>
            <pc:sldMk cId="3834062884" sldId="461"/>
            <ac:picMk id="24" creationId="{051D0F8B-A6FE-4009-88A1-49ABE7CEF2AC}"/>
          </ac:picMkLst>
        </pc:picChg>
        <pc:cxnChg chg="add del">
          <ac:chgData name="Don Dailey" userId="3342ba4d-c330-458d-8155-cc0e7cebf7c5" providerId="ADAL" clId="{DBCCE430-E8EB-446D-868F-C259F033542F}" dt="2019-07-10T13:14:54.339" v="346" actId="26606"/>
          <ac:cxnSpMkLst>
            <pc:docMk/>
            <pc:sldMk cId="3834062884" sldId="461"/>
            <ac:cxnSpMk id="17" creationId="{D33AC32D-5F44-45F7-A0BD-7C11A86BED57}"/>
          </ac:cxnSpMkLst>
        </pc:cxnChg>
        <pc:cxnChg chg="add">
          <ac:chgData name="Don Dailey" userId="3342ba4d-c330-458d-8155-cc0e7cebf7c5" providerId="ADAL" clId="{DBCCE430-E8EB-446D-868F-C259F033542F}" dt="2019-07-10T13:14:54.355" v="347" actId="26606"/>
          <ac:cxnSpMkLst>
            <pc:docMk/>
            <pc:sldMk cId="3834062884" sldId="461"/>
            <ac:cxnSpMk id="22" creationId="{515F3B72-790F-4B1A-90DE-5EC31C829B9E}"/>
          </ac:cxnSpMkLst>
        </pc:cxnChg>
        <pc:cxnChg chg="add">
          <ac:chgData name="Don Dailey" userId="3342ba4d-c330-458d-8155-cc0e7cebf7c5" providerId="ADAL" clId="{DBCCE430-E8EB-446D-868F-C259F033542F}" dt="2019-07-10T13:14:54.355" v="347" actId="26606"/>
          <ac:cxnSpMkLst>
            <pc:docMk/>
            <pc:sldMk cId="3834062884" sldId="461"/>
            <ac:cxnSpMk id="25" creationId="{4C5057B3-E936-43A2-9EEE-514EF0434FE2}"/>
          </ac:cxnSpMkLst>
        </pc:cxnChg>
      </pc:sldChg>
      <pc:sldChg chg="modSp add">
        <pc:chgData name="Don Dailey" userId="3342ba4d-c330-458d-8155-cc0e7cebf7c5" providerId="ADAL" clId="{DBCCE430-E8EB-446D-868F-C259F033542F}" dt="2019-07-10T13:40:28.456" v="756" actId="20577"/>
        <pc:sldMkLst>
          <pc:docMk/>
          <pc:sldMk cId="3581482893" sldId="462"/>
        </pc:sldMkLst>
        <pc:spChg chg="mod">
          <ac:chgData name="Don Dailey" userId="3342ba4d-c330-458d-8155-cc0e7cebf7c5" providerId="ADAL" clId="{DBCCE430-E8EB-446D-868F-C259F033542F}" dt="2019-07-10T13:32:08.835" v="478" actId="20577"/>
          <ac:spMkLst>
            <pc:docMk/>
            <pc:sldMk cId="3581482893" sldId="462"/>
            <ac:spMk id="2" creationId="{C8126E35-439A-47FE-B97C-AA004756AF3F}"/>
          </ac:spMkLst>
        </pc:spChg>
        <pc:spChg chg="mod">
          <ac:chgData name="Don Dailey" userId="3342ba4d-c330-458d-8155-cc0e7cebf7c5" providerId="ADAL" clId="{DBCCE430-E8EB-446D-868F-C259F033542F}" dt="2019-07-10T13:40:28.456" v="756" actId="20577"/>
          <ac:spMkLst>
            <pc:docMk/>
            <pc:sldMk cId="3581482893" sldId="462"/>
            <ac:spMk id="3" creationId="{25B6316A-D89A-43EF-9683-DC8598ED675F}"/>
          </ac:spMkLst>
        </pc:spChg>
      </pc:sldChg>
      <pc:sldChg chg="add">
        <pc:chgData name="Don Dailey" userId="3342ba4d-c330-458d-8155-cc0e7cebf7c5" providerId="ADAL" clId="{DBCCE430-E8EB-446D-868F-C259F033542F}" dt="2019-07-10T14:09:36.810" v="758"/>
        <pc:sldMkLst>
          <pc:docMk/>
          <pc:sldMk cId="750971397" sldId="463"/>
        </pc:sldMkLst>
      </pc:sldChg>
      <pc:sldChg chg="add">
        <pc:chgData name="Don Dailey" userId="3342ba4d-c330-458d-8155-cc0e7cebf7c5" providerId="ADAL" clId="{DBCCE430-E8EB-446D-868F-C259F033542F}" dt="2019-07-10T14:09:36.810" v="758"/>
        <pc:sldMkLst>
          <pc:docMk/>
          <pc:sldMk cId="2145141100" sldId="464"/>
        </pc:sldMkLst>
      </pc:sldChg>
      <pc:sldChg chg="modSp add">
        <pc:chgData name="Don Dailey" userId="3342ba4d-c330-458d-8155-cc0e7cebf7c5" providerId="ADAL" clId="{DBCCE430-E8EB-446D-868F-C259F033542F}" dt="2019-07-10T14:10:03.511" v="794" actId="6549"/>
        <pc:sldMkLst>
          <pc:docMk/>
          <pc:sldMk cId="1173215456" sldId="465"/>
        </pc:sldMkLst>
        <pc:spChg chg="mod">
          <ac:chgData name="Don Dailey" userId="3342ba4d-c330-458d-8155-cc0e7cebf7c5" providerId="ADAL" clId="{DBCCE430-E8EB-446D-868F-C259F033542F}" dt="2019-07-10T14:09:55.564" v="793" actId="20577"/>
          <ac:spMkLst>
            <pc:docMk/>
            <pc:sldMk cId="1173215456" sldId="465"/>
            <ac:spMk id="4" creationId="{A6639468-366B-4C04-B051-6D1563E8DFA1}"/>
          </ac:spMkLst>
        </pc:spChg>
        <pc:spChg chg="mod">
          <ac:chgData name="Don Dailey" userId="3342ba4d-c330-458d-8155-cc0e7cebf7c5" providerId="ADAL" clId="{DBCCE430-E8EB-446D-868F-C259F033542F}" dt="2019-07-10T14:10:03.511" v="794" actId="6549"/>
          <ac:spMkLst>
            <pc:docMk/>
            <pc:sldMk cId="1173215456" sldId="465"/>
            <ac:spMk id="5" creationId="{01707DEB-F797-45EE-A968-95D3D7B4A7D6}"/>
          </ac:spMkLst>
        </pc:spChg>
      </pc:sldChg>
      <pc:sldChg chg="add">
        <pc:chgData name="Don Dailey" userId="3342ba4d-c330-458d-8155-cc0e7cebf7c5" providerId="ADAL" clId="{DBCCE430-E8EB-446D-868F-C259F033542F}" dt="2019-07-10T14:09:36.810" v="758"/>
        <pc:sldMkLst>
          <pc:docMk/>
          <pc:sldMk cId="2429146011" sldId="466"/>
        </pc:sldMkLst>
      </pc:sldChg>
      <pc:sldChg chg="add">
        <pc:chgData name="Don Dailey" userId="3342ba4d-c330-458d-8155-cc0e7cebf7c5" providerId="ADAL" clId="{DBCCE430-E8EB-446D-868F-C259F033542F}" dt="2019-07-10T14:09:36.810" v="758"/>
        <pc:sldMkLst>
          <pc:docMk/>
          <pc:sldMk cId="3507833533" sldId="467"/>
        </pc:sldMkLst>
      </pc:sldChg>
      <pc:sldChg chg="modSp add">
        <pc:chgData name="Don Dailey" userId="3342ba4d-c330-458d-8155-cc0e7cebf7c5" providerId="ADAL" clId="{DBCCE430-E8EB-446D-868F-C259F033542F}" dt="2019-07-10T14:21:52.764" v="827" actId="20577"/>
        <pc:sldMkLst>
          <pc:docMk/>
          <pc:sldMk cId="2056346326" sldId="468"/>
        </pc:sldMkLst>
        <pc:spChg chg="mod">
          <ac:chgData name="Don Dailey" userId="3342ba4d-c330-458d-8155-cc0e7cebf7c5" providerId="ADAL" clId="{DBCCE430-E8EB-446D-868F-C259F033542F}" dt="2019-07-10T14:21:52.764" v="827" actId="20577"/>
          <ac:spMkLst>
            <pc:docMk/>
            <pc:sldMk cId="2056346326" sldId="468"/>
            <ac:spMk id="2" creationId="{F66A6F10-7D14-4563-8D86-5945CB0E7350}"/>
          </ac:spMkLst>
        </pc:spChg>
      </pc:sldChg>
      <pc:sldChg chg="add del ord">
        <pc:chgData name="Don Dailey" userId="3342ba4d-c330-458d-8155-cc0e7cebf7c5" providerId="ADAL" clId="{DBCCE430-E8EB-446D-868F-C259F033542F}" dt="2019-07-10T14:21:33.114" v="819" actId="2696"/>
        <pc:sldMkLst>
          <pc:docMk/>
          <pc:sldMk cId="1111227629" sldId="469"/>
        </pc:sldMkLst>
      </pc:sldChg>
      <pc:sldChg chg="addSp delSp modSp add mod setBg setClrOvrMap">
        <pc:chgData name="Don Dailey" userId="3342ba4d-c330-458d-8155-cc0e7cebf7c5" providerId="ADAL" clId="{DBCCE430-E8EB-446D-868F-C259F033542F}" dt="2019-07-10T14:26:17.879" v="912" actId="1076"/>
        <pc:sldMkLst>
          <pc:docMk/>
          <pc:sldMk cId="1991600537" sldId="469"/>
        </pc:sldMkLst>
        <pc:spChg chg="mod ord">
          <ac:chgData name="Don Dailey" userId="3342ba4d-c330-458d-8155-cc0e7cebf7c5" providerId="ADAL" clId="{DBCCE430-E8EB-446D-868F-C259F033542F}" dt="2019-07-10T14:26:14.696" v="911" actId="14100"/>
          <ac:spMkLst>
            <pc:docMk/>
            <pc:sldMk cId="1991600537" sldId="469"/>
            <ac:spMk id="2" creationId="{FEEEE5B4-8C78-4255-927B-91E85385458F}"/>
          </ac:spMkLst>
        </pc:spChg>
        <pc:spChg chg="add del">
          <ac:chgData name="Don Dailey" userId="3342ba4d-c330-458d-8155-cc0e7cebf7c5" providerId="ADAL" clId="{DBCCE430-E8EB-446D-868F-C259F033542F}" dt="2019-07-10T14:24:35.268" v="892" actId="26606"/>
          <ac:spMkLst>
            <pc:docMk/>
            <pc:sldMk cId="1991600537" sldId="469"/>
            <ac:spMk id="8" creationId="{DB56CED6-ACD4-43B1-BE53-1B579E8C6EFB}"/>
          </ac:spMkLst>
        </pc:spChg>
        <pc:spChg chg="add del">
          <ac:chgData name="Don Dailey" userId="3342ba4d-c330-458d-8155-cc0e7cebf7c5" providerId="ADAL" clId="{DBCCE430-E8EB-446D-868F-C259F033542F}" dt="2019-07-10T14:24:35.268" v="892" actId="26606"/>
          <ac:spMkLst>
            <pc:docMk/>
            <pc:sldMk cId="1991600537" sldId="469"/>
            <ac:spMk id="16" creationId="{FE93A4E5-9844-4C94-BE97-92EDCA2EB00A}"/>
          </ac:spMkLst>
        </pc:spChg>
        <pc:spChg chg="add del">
          <ac:chgData name="Don Dailey" userId="3342ba4d-c330-458d-8155-cc0e7cebf7c5" providerId="ADAL" clId="{DBCCE430-E8EB-446D-868F-C259F033542F}" dt="2019-07-10T14:24:35.268" v="892" actId="26606"/>
          <ac:spMkLst>
            <pc:docMk/>
            <pc:sldMk cId="1991600537" sldId="469"/>
            <ac:spMk id="18" creationId="{652113E9-B822-4FC0-9815-D9FD422C4C58}"/>
          </ac:spMkLst>
        </pc:spChg>
        <pc:spChg chg="add del">
          <ac:chgData name="Don Dailey" userId="3342ba4d-c330-458d-8155-cc0e7cebf7c5" providerId="ADAL" clId="{DBCCE430-E8EB-446D-868F-C259F033542F}" dt="2019-07-10T14:24:35.268" v="892" actId="26606"/>
          <ac:spMkLst>
            <pc:docMk/>
            <pc:sldMk cId="1991600537" sldId="469"/>
            <ac:spMk id="26" creationId="{FFBBF4E2-8D2F-43D2-865D-87F0B3ED06B8}"/>
          </ac:spMkLst>
        </pc:spChg>
        <pc:spChg chg="add del">
          <ac:chgData name="Don Dailey" userId="3342ba4d-c330-458d-8155-cc0e7cebf7c5" providerId="ADAL" clId="{DBCCE430-E8EB-446D-868F-C259F033542F}" dt="2019-07-10T14:24:38.440" v="894" actId="26606"/>
          <ac:spMkLst>
            <pc:docMk/>
            <pc:sldMk cId="1991600537" sldId="469"/>
            <ac:spMk id="32" creationId="{251FB098-5D50-4D65-9544-3A553D3D3F58}"/>
          </ac:spMkLst>
        </pc:spChg>
        <pc:spChg chg="add del">
          <ac:chgData name="Don Dailey" userId="3342ba4d-c330-458d-8155-cc0e7cebf7c5" providerId="ADAL" clId="{DBCCE430-E8EB-446D-868F-C259F033542F}" dt="2019-07-10T14:24:48.154" v="896" actId="26606"/>
          <ac:spMkLst>
            <pc:docMk/>
            <pc:sldMk cId="1991600537" sldId="469"/>
            <ac:spMk id="35" creationId="{1034510A-DB30-456D-9F45-F70101243FCB}"/>
          </ac:spMkLst>
        </pc:spChg>
        <pc:spChg chg="add del">
          <ac:chgData name="Don Dailey" userId="3342ba4d-c330-458d-8155-cc0e7cebf7c5" providerId="ADAL" clId="{DBCCE430-E8EB-446D-868F-C259F033542F}" dt="2019-07-10T14:24:48.154" v="896" actId="26606"/>
          <ac:spMkLst>
            <pc:docMk/>
            <pc:sldMk cId="1991600537" sldId="469"/>
            <ac:spMk id="39" creationId="{65513E21-21B0-48DB-8CF1-35E43B33A477}"/>
          </ac:spMkLst>
        </pc:spChg>
        <pc:spChg chg="add del">
          <ac:chgData name="Don Dailey" userId="3342ba4d-c330-458d-8155-cc0e7cebf7c5" providerId="ADAL" clId="{DBCCE430-E8EB-446D-868F-C259F033542F}" dt="2019-07-10T14:24:54.425" v="898" actId="26606"/>
          <ac:spMkLst>
            <pc:docMk/>
            <pc:sldMk cId="1991600537" sldId="469"/>
            <ac:spMk id="42" creationId="{DB56CED6-ACD4-43B1-BE53-1B579E8C6EFB}"/>
          </ac:spMkLst>
        </pc:spChg>
        <pc:spChg chg="add del">
          <ac:chgData name="Don Dailey" userId="3342ba4d-c330-458d-8155-cc0e7cebf7c5" providerId="ADAL" clId="{DBCCE430-E8EB-446D-868F-C259F033542F}" dt="2019-07-10T14:24:54.425" v="898" actId="26606"/>
          <ac:spMkLst>
            <pc:docMk/>
            <pc:sldMk cId="1991600537" sldId="469"/>
            <ac:spMk id="46" creationId="{58A4B56A-28BF-494A-B9A0-7212483E8353}"/>
          </ac:spMkLst>
        </pc:spChg>
        <pc:spChg chg="add del">
          <ac:chgData name="Don Dailey" userId="3342ba4d-c330-458d-8155-cc0e7cebf7c5" providerId="ADAL" clId="{DBCCE430-E8EB-446D-868F-C259F033542F}" dt="2019-07-10T14:24:54.425" v="898" actId="26606"/>
          <ac:spMkLst>
            <pc:docMk/>
            <pc:sldMk cId="1991600537" sldId="469"/>
            <ac:spMk id="47" creationId="{6A5EE248-87D5-4C83-A97D-C1754B546DA7}"/>
          </ac:spMkLst>
        </pc:spChg>
        <pc:spChg chg="add del">
          <ac:chgData name="Don Dailey" userId="3342ba4d-c330-458d-8155-cc0e7cebf7c5" providerId="ADAL" clId="{DBCCE430-E8EB-446D-868F-C259F033542F}" dt="2019-07-10T14:25:13.934" v="902" actId="26606"/>
          <ac:spMkLst>
            <pc:docMk/>
            <pc:sldMk cId="1991600537" sldId="469"/>
            <ac:spMk id="51" creationId="{1034510A-DB30-456D-9F45-F70101243FCB}"/>
          </ac:spMkLst>
        </pc:spChg>
        <pc:spChg chg="add del">
          <ac:chgData name="Don Dailey" userId="3342ba4d-c330-458d-8155-cc0e7cebf7c5" providerId="ADAL" clId="{DBCCE430-E8EB-446D-868F-C259F033542F}" dt="2019-07-10T14:25:13.934" v="902" actId="26606"/>
          <ac:spMkLst>
            <pc:docMk/>
            <pc:sldMk cId="1991600537" sldId="469"/>
            <ac:spMk id="55" creationId="{B73AC2FE-07C1-46A1-BB32-2364A2ED7879}"/>
          </ac:spMkLst>
        </pc:spChg>
        <pc:spChg chg="add del">
          <ac:chgData name="Don Dailey" userId="3342ba4d-c330-458d-8155-cc0e7cebf7c5" providerId="ADAL" clId="{DBCCE430-E8EB-446D-868F-C259F033542F}" dt="2019-07-10T14:25:13.934" v="902" actId="26606"/>
          <ac:spMkLst>
            <pc:docMk/>
            <pc:sldMk cId="1991600537" sldId="469"/>
            <ac:spMk id="56" creationId="{C9520B73-57CF-4733-8E69-379E600E8B53}"/>
          </ac:spMkLst>
        </pc:spChg>
        <pc:grpChg chg="add del">
          <ac:chgData name="Don Dailey" userId="3342ba4d-c330-458d-8155-cc0e7cebf7c5" providerId="ADAL" clId="{DBCCE430-E8EB-446D-868F-C259F033542F}" dt="2019-07-10T14:24:35.268" v="892" actId="26606"/>
          <ac:grpSpMkLst>
            <pc:docMk/>
            <pc:sldMk cId="1991600537" sldId="469"/>
            <ac:grpSpMk id="22" creationId="{28665850-0FEB-436B-AD92-E1873CA4C046}"/>
          </ac:grpSpMkLst>
        </pc:grpChg>
        <pc:grpChg chg="add del">
          <ac:chgData name="Don Dailey" userId="3342ba4d-c330-458d-8155-cc0e7cebf7c5" providerId="ADAL" clId="{DBCCE430-E8EB-446D-868F-C259F033542F}" dt="2019-07-10T14:25:13.934" v="902" actId="26606"/>
          <ac:grpSpMkLst>
            <pc:docMk/>
            <pc:sldMk cId="1991600537" sldId="469"/>
            <ac:grpSpMk id="58" creationId="{43CD49F1-982C-4FBE-AF42-13E6BABE844A}"/>
          </ac:grpSpMkLst>
        </pc:grpChg>
        <pc:picChg chg="add mod modCrop">
          <ac:chgData name="Don Dailey" userId="3342ba4d-c330-458d-8155-cc0e7cebf7c5" providerId="ADAL" clId="{DBCCE430-E8EB-446D-868F-C259F033542F}" dt="2019-07-10T14:26:17.879" v="912" actId="1076"/>
          <ac:picMkLst>
            <pc:docMk/>
            <pc:sldMk cId="1991600537" sldId="469"/>
            <ac:picMk id="3" creationId="{80B0C67D-7390-4AA4-ABDC-C75A5B14335B}"/>
          </ac:picMkLst>
        </pc:picChg>
        <pc:picChg chg="add del">
          <ac:chgData name="Don Dailey" userId="3342ba4d-c330-458d-8155-cc0e7cebf7c5" providerId="ADAL" clId="{DBCCE430-E8EB-446D-868F-C259F033542F}" dt="2019-07-10T14:24:35.268" v="892" actId="26606"/>
          <ac:picMkLst>
            <pc:docMk/>
            <pc:sldMk cId="1991600537" sldId="469"/>
            <ac:picMk id="10" creationId="{5B451061-F85B-40DB-92DA-1FD61C70C3F0}"/>
          </ac:picMkLst>
        </pc:picChg>
        <pc:picChg chg="add del">
          <ac:chgData name="Don Dailey" userId="3342ba4d-c330-458d-8155-cc0e7cebf7c5" providerId="ADAL" clId="{DBCCE430-E8EB-446D-868F-C259F033542F}" dt="2019-07-10T14:24:35.268" v="892" actId="26606"/>
          <ac:picMkLst>
            <pc:docMk/>
            <pc:sldMk cId="1991600537" sldId="469"/>
            <ac:picMk id="28" creationId="{8EF1841E-483F-48D2-BEE9-419DB846F052}"/>
          </ac:picMkLst>
        </pc:picChg>
        <pc:picChg chg="add del">
          <ac:chgData name="Don Dailey" userId="3342ba4d-c330-458d-8155-cc0e7cebf7c5" providerId="ADAL" clId="{DBCCE430-E8EB-446D-868F-C259F033542F}" dt="2019-07-10T14:24:48.154" v="896" actId="26606"/>
          <ac:picMkLst>
            <pc:docMk/>
            <pc:sldMk cId="1991600537" sldId="469"/>
            <ac:picMk id="36" creationId="{D9E3E4AB-D495-4E09-86D0-3C3F1CD33C2A}"/>
          </ac:picMkLst>
        </pc:picChg>
        <pc:picChg chg="add del">
          <ac:chgData name="Don Dailey" userId="3342ba4d-c330-458d-8155-cc0e7cebf7c5" providerId="ADAL" clId="{DBCCE430-E8EB-446D-868F-C259F033542F}" dt="2019-07-10T14:24:54.425" v="898" actId="26606"/>
          <ac:picMkLst>
            <pc:docMk/>
            <pc:sldMk cId="1991600537" sldId="469"/>
            <ac:picMk id="43" creationId="{5B451061-F85B-40DB-92DA-1FD61C70C3F0}"/>
          </ac:picMkLst>
        </pc:picChg>
        <pc:picChg chg="add del">
          <ac:chgData name="Don Dailey" userId="3342ba4d-c330-458d-8155-cc0e7cebf7c5" providerId="ADAL" clId="{DBCCE430-E8EB-446D-868F-C259F033542F}" dt="2019-07-10T14:24:54.425" v="898" actId="26606"/>
          <ac:picMkLst>
            <pc:docMk/>
            <pc:sldMk cId="1991600537" sldId="469"/>
            <ac:picMk id="49" creationId="{1A52E10F-3348-4997-8FD3-E6389D562141}"/>
          </ac:picMkLst>
        </pc:picChg>
        <pc:picChg chg="add del">
          <ac:chgData name="Don Dailey" userId="3342ba4d-c330-458d-8155-cc0e7cebf7c5" providerId="ADAL" clId="{DBCCE430-E8EB-446D-868F-C259F033542F}" dt="2019-07-10T14:25:13.934" v="902" actId="26606"/>
          <ac:picMkLst>
            <pc:docMk/>
            <pc:sldMk cId="1991600537" sldId="469"/>
            <ac:picMk id="52" creationId="{D9E3E4AB-D495-4E09-86D0-3C3F1CD33C2A}"/>
          </ac:picMkLst>
        </pc:picChg>
        <pc:picChg chg="add del">
          <ac:chgData name="Don Dailey" userId="3342ba4d-c330-458d-8155-cc0e7cebf7c5" providerId="ADAL" clId="{DBCCE430-E8EB-446D-868F-C259F033542F}" dt="2019-07-10T14:25:13.934" v="902" actId="26606"/>
          <ac:picMkLst>
            <pc:docMk/>
            <pc:sldMk cId="1991600537" sldId="469"/>
            <ac:picMk id="60" creationId="{960E8265-B467-4C88-B9B5-9350EB092DA2}"/>
          </ac:picMkLst>
        </pc:picChg>
        <pc:cxnChg chg="add del">
          <ac:chgData name="Don Dailey" userId="3342ba4d-c330-458d-8155-cc0e7cebf7c5" providerId="ADAL" clId="{DBCCE430-E8EB-446D-868F-C259F033542F}" dt="2019-07-10T14:24:35.268" v="892" actId="26606"/>
          <ac:cxnSpMkLst>
            <pc:docMk/>
            <pc:sldMk cId="1991600537" sldId="469"/>
            <ac:cxnSpMk id="12" creationId="{D1F836F1-51D4-4090-8E0D-97877F036097}"/>
          </ac:cxnSpMkLst>
        </pc:cxnChg>
        <pc:cxnChg chg="add del">
          <ac:chgData name="Don Dailey" userId="3342ba4d-c330-458d-8155-cc0e7cebf7c5" providerId="ADAL" clId="{DBCCE430-E8EB-446D-868F-C259F033542F}" dt="2019-07-10T14:24:35.268" v="892" actId="26606"/>
          <ac:cxnSpMkLst>
            <pc:docMk/>
            <pc:sldMk cId="1991600537" sldId="469"/>
            <ac:cxnSpMk id="14" creationId="{CDE33292-50BA-4AED-A315-7A6ADB4B100C}"/>
          </ac:cxnSpMkLst>
        </pc:cxnChg>
        <pc:cxnChg chg="add del">
          <ac:chgData name="Don Dailey" userId="3342ba4d-c330-458d-8155-cc0e7cebf7c5" providerId="ADAL" clId="{DBCCE430-E8EB-446D-868F-C259F033542F}" dt="2019-07-10T14:24:35.268" v="892" actId="26606"/>
          <ac:cxnSpMkLst>
            <pc:docMk/>
            <pc:sldMk cId="1991600537" sldId="469"/>
            <ac:cxnSpMk id="20" creationId="{54CC25F9-2E48-48AB-8BC0-F5F264549FBE}"/>
          </ac:cxnSpMkLst>
        </pc:cxnChg>
        <pc:cxnChg chg="add del">
          <ac:chgData name="Don Dailey" userId="3342ba4d-c330-458d-8155-cc0e7cebf7c5" providerId="ADAL" clId="{DBCCE430-E8EB-446D-868F-C259F033542F}" dt="2019-07-10T14:24:54.425" v="898" actId="26606"/>
          <ac:cxnSpMkLst>
            <pc:docMk/>
            <pc:sldMk cId="1991600537" sldId="469"/>
            <ac:cxnSpMk id="24" creationId="{BD381074-0101-41BB-98A9-EE3DC457CB03}"/>
          </ac:cxnSpMkLst>
        </pc:cxnChg>
        <pc:cxnChg chg="add del">
          <ac:chgData name="Don Dailey" userId="3342ba4d-c330-458d-8155-cc0e7cebf7c5" providerId="ADAL" clId="{DBCCE430-E8EB-446D-868F-C259F033542F}" dt="2019-07-10T14:24:35.268" v="892" actId="26606"/>
          <ac:cxnSpMkLst>
            <pc:docMk/>
            <pc:sldMk cId="1991600537" sldId="469"/>
            <ac:cxnSpMk id="30" creationId="{D59C9410-83E0-4382-9205-407BA785C3DE}"/>
          </ac:cxnSpMkLst>
        </pc:cxnChg>
        <pc:cxnChg chg="add del">
          <ac:chgData name="Don Dailey" userId="3342ba4d-c330-458d-8155-cc0e7cebf7c5" providerId="ADAL" clId="{DBCCE430-E8EB-446D-868F-C259F033542F}" dt="2019-07-10T14:24:38.440" v="894" actId="26606"/>
          <ac:cxnSpMkLst>
            <pc:docMk/>
            <pc:sldMk cId="1991600537" sldId="469"/>
            <ac:cxnSpMk id="33" creationId="{9FB0CDA3-CC7E-41B1-B9FA-614ABBE57F21}"/>
          </ac:cxnSpMkLst>
        </pc:cxnChg>
        <pc:cxnChg chg="add del">
          <ac:chgData name="Don Dailey" userId="3342ba4d-c330-458d-8155-cc0e7cebf7c5" providerId="ADAL" clId="{DBCCE430-E8EB-446D-868F-C259F033542F}" dt="2019-07-10T14:24:48.154" v="896" actId="26606"/>
          <ac:cxnSpMkLst>
            <pc:docMk/>
            <pc:sldMk cId="1991600537" sldId="469"/>
            <ac:cxnSpMk id="37" creationId="{59D48945-BEE9-473E-9443-A1CE317E2D69}"/>
          </ac:cxnSpMkLst>
        </pc:cxnChg>
        <pc:cxnChg chg="add del">
          <ac:chgData name="Don Dailey" userId="3342ba4d-c330-458d-8155-cc0e7cebf7c5" providerId="ADAL" clId="{DBCCE430-E8EB-446D-868F-C259F033542F}" dt="2019-07-10T14:24:48.154" v="896" actId="26606"/>
          <ac:cxnSpMkLst>
            <pc:docMk/>
            <pc:sldMk cId="1991600537" sldId="469"/>
            <ac:cxnSpMk id="38" creationId="{2DD6752A-2411-44BF-8C92-DF55B95F3ACA}"/>
          </ac:cxnSpMkLst>
        </pc:cxnChg>
        <pc:cxnChg chg="add del">
          <ac:chgData name="Don Dailey" userId="3342ba4d-c330-458d-8155-cc0e7cebf7c5" providerId="ADAL" clId="{DBCCE430-E8EB-446D-868F-C259F033542F}" dt="2019-07-10T14:24:48.154" v="896" actId="26606"/>
          <ac:cxnSpMkLst>
            <pc:docMk/>
            <pc:sldMk cId="1991600537" sldId="469"/>
            <ac:cxnSpMk id="40" creationId="{580B8A35-DEA7-4D43-9DF8-90B4681D0FAD}"/>
          </ac:cxnSpMkLst>
        </pc:cxnChg>
        <pc:cxnChg chg="add del">
          <ac:chgData name="Don Dailey" userId="3342ba4d-c330-458d-8155-cc0e7cebf7c5" providerId="ADAL" clId="{DBCCE430-E8EB-446D-868F-C259F033542F}" dt="2019-07-10T14:24:54.425" v="898" actId="26606"/>
          <ac:cxnSpMkLst>
            <pc:docMk/>
            <pc:sldMk cId="1991600537" sldId="469"/>
            <ac:cxnSpMk id="44" creationId="{D1F836F1-51D4-4090-8E0D-97877F036097}"/>
          </ac:cxnSpMkLst>
        </pc:cxnChg>
        <pc:cxnChg chg="add del">
          <ac:chgData name="Don Dailey" userId="3342ba4d-c330-458d-8155-cc0e7cebf7c5" providerId="ADAL" clId="{DBCCE430-E8EB-446D-868F-C259F033542F}" dt="2019-07-10T14:24:54.425" v="898" actId="26606"/>
          <ac:cxnSpMkLst>
            <pc:docMk/>
            <pc:sldMk cId="1991600537" sldId="469"/>
            <ac:cxnSpMk id="45" creationId="{CDE33292-50BA-4AED-A315-7A6ADB4B100C}"/>
          </ac:cxnSpMkLst>
        </pc:cxnChg>
        <pc:cxnChg chg="add del">
          <ac:chgData name="Don Dailey" userId="3342ba4d-c330-458d-8155-cc0e7cebf7c5" providerId="ADAL" clId="{DBCCE430-E8EB-446D-868F-C259F033542F}" dt="2019-07-10T14:24:54.425" v="898" actId="26606"/>
          <ac:cxnSpMkLst>
            <pc:docMk/>
            <pc:sldMk cId="1991600537" sldId="469"/>
            <ac:cxnSpMk id="48" creationId="{5D73BF24-D1F3-4181-8C60-4EA9D4CED503}"/>
          </ac:cxnSpMkLst>
        </pc:cxnChg>
        <pc:cxnChg chg="add del">
          <ac:chgData name="Don Dailey" userId="3342ba4d-c330-458d-8155-cc0e7cebf7c5" providerId="ADAL" clId="{DBCCE430-E8EB-446D-868F-C259F033542F}" dt="2019-07-10T14:25:13.934" v="902" actId="26606"/>
          <ac:cxnSpMkLst>
            <pc:docMk/>
            <pc:sldMk cId="1991600537" sldId="469"/>
            <ac:cxnSpMk id="53" creationId="{59D48945-BEE9-473E-9443-A1CE317E2D69}"/>
          </ac:cxnSpMkLst>
        </pc:cxnChg>
        <pc:cxnChg chg="add del">
          <ac:chgData name="Don Dailey" userId="3342ba4d-c330-458d-8155-cc0e7cebf7c5" providerId="ADAL" clId="{DBCCE430-E8EB-446D-868F-C259F033542F}" dt="2019-07-10T14:25:13.934" v="902" actId="26606"/>
          <ac:cxnSpMkLst>
            <pc:docMk/>
            <pc:sldMk cId="1991600537" sldId="469"/>
            <ac:cxnSpMk id="54" creationId="{2DD6752A-2411-44BF-8C92-DF55B95F3ACA}"/>
          </ac:cxnSpMkLst>
        </pc:cxnChg>
        <pc:cxnChg chg="add del">
          <ac:chgData name="Don Dailey" userId="3342ba4d-c330-458d-8155-cc0e7cebf7c5" providerId="ADAL" clId="{DBCCE430-E8EB-446D-868F-C259F033542F}" dt="2019-07-10T14:25:13.934" v="902" actId="26606"/>
          <ac:cxnSpMkLst>
            <pc:docMk/>
            <pc:sldMk cId="1991600537" sldId="469"/>
            <ac:cxnSpMk id="57" creationId="{6B51175B-2BEE-4C31-A61D-53448C067FC7}"/>
          </ac:cxnSpMkLst>
        </pc:cxnChg>
        <pc:cxnChg chg="add del">
          <ac:chgData name="Don Dailey" userId="3342ba4d-c330-458d-8155-cc0e7cebf7c5" providerId="ADAL" clId="{DBCCE430-E8EB-446D-868F-C259F033542F}" dt="2019-07-10T14:25:13.934" v="902" actId="26606"/>
          <ac:cxnSpMkLst>
            <pc:docMk/>
            <pc:sldMk cId="1991600537" sldId="469"/>
            <ac:cxnSpMk id="61" creationId="{DD4A6FD5-17DF-46E5-9EDA-2AAC70F24DF8}"/>
          </ac:cxnSpMkLst>
        </pc:cxnChg>
      </pc:sldChg>
      <pc:sldChg chg="add del ord">
        <pc:chgData name="Don Dailey" userId="3342ba4d-c330-458d-8155-cc0e7cebf7c5" providerId="ADAL" clId="{DBCCE430-E8EB-446D-868F-C259F033542F}" dt="2019-07-10T14:21:35.174" v="820" actId="2696"/>
        <pc:sldMkLst>
          <pc:docMk/>
          <pc:sldMk cId="2189558955" sldId="470"/>
        </pc:sldMkLst>
      </pc:sldChg>
    </pc:docChg>
  </pc:docChgLst>
  <pc:docChgLst>
    <pc:chgData name="Don Dailey" userId="3342ba4d-c330-458d-8155-cc0e7cebf7c5" providerId="ADAL" clId="{57A3B91F-5EF2-4A32-B8D5-B1F89981CC00}"/>
    <pc:docChg chg="undo custSel addSld delSld modSld">
      <pc:chgData name="Don Dailey" userId="3342ba4d-c330-458d-8155-cc0e7cebf7c5" providerId="ADAL" clId="{57A3B91F-5EF2-4A32-B8D5-B1F89981CC00}" dt="2020-06-23T14:56:00.310" v="2970" actId="20577"/>
      <pc:docMkLst>
        <pc:docMk/>
      </pc:docMkLst>
      <pc:sldChg chg="modSp">
        <pc:chgData name="Don Dailey" userId="3342ba4d-c330-458d-8155-cc0e7cebf7c5" providerId="ADAL" clId="{57A3B91F-5EF2-4A32-B8D5-B1F89981CC00}" dt="2020-06-22T16:44:44.334" v="17" actId="20577"/>
        <pc:sldMkLst>
          <pc:docMk/>
          <pc:sldMk cId="1698903729" sldId="256"/>
        </pc:sldMkLst>
        <pc:spChg chg="mod">
          <ac:chgData name="Don Dailey" userId="3342ba4d-c330-458d-8155-cc0e7cebf7c5" providerId="ADAL" clId="{57A3B91F-5EF2-4A32-B8D5-B1F89981CC00}" dt="2020-06-22T16:44:37.135" v="8" actId="20577"/>
          <ac:spMkLst>
            <pc:docMk/>
            <pc:sldMk cId="1698903729" sldId="256"/>
            <ac:spMk id="2" creationId="{00000000-0000-0000-0000-000000000000}"/>
          </ac:spMkLst>
        </pc:spChg>
        <pc:spChg chg="mod">
          <ac:chgData name="Don Dailey" userId="3342ba4d-c330-458d-8155-cc0e7cebf7c5" providerId="ADAL" clId="{57A3B91F-5EF2-4A32-B8D5-B1F89981CC00}" dt="2020-06-22T16:44:44.334" v="17" actId="20577"/>
          <ac:spMkLst>
            <pc:docMk/>
            <pc:sldMk cId="1698903729" sldId="256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57A3B91F-5EF2-4A32-B8D5-B1F89981CC00}" dt="2020-06-22T17:13:48.896" v="191" actId="20577"/>
        <pc:sldMkLst>
          <pc:docMk/>
          <pc:sldMk cId="3714691522" sldId="286"/>
        </pc:sldMkLst>
        <pc:spChg chg="mod">
          <ac:chgData name="Don Dailey" userId="3342ba4d-c330-458d-8155-cc0e7cebf7c5" providerId="ADAL" clId="{57A3B91F-5EF2-4A32-B8D5-B1F89981CC00}" dt="2020-06-22T17:06:37.541" v="102" actId="20577"/>
          <ac:spMkLst>
            <pc:docMk/>
            <pc:sldMk cId="3714691522" sldId="286"/>
            <ac:spMk id="13" creationId="{B786B9A3-F74C-48FF-BC5D-652BF89FE2B4}"/>
          </ac:spMkLst>
        </pc:spChg>
        <pc:graphicFrameChg chg="modGraphic">
          <ac:chgData name="Don Dailey" userId="3342ba4d-c330-458d-8155-cc0e7cebf7c5" providerId="ADAL" clId="{57A3B91F-5EF2-4A32-B8D5-B1F89981CC00}" dt="2020-06-22T17:13:48.896" v="191" actId="20577"/>
          <ac:graphicFrameMkLst>
            <pc:docMk/>
            <pc:sldMk cId="3714691522" sldId="286"/>
            <ac:graphicFrameMk id="8" creationId="{90790F6B-F9D7-D249-B5DB-725E3E99F6FA}"/>
          </ac:graphicFrameMkLst>
        </pc:graphicFrameChg>
        <pc:graphicFrameChg chg="mod">
          <ac:chgData name="Don Dailey" userId="3342ba4d-c330-458d-8155-cc0e7cebf7c5" providerId="ADAL" clId="{57A3B91F-5EF2-4A32-B8D5-B1F89981CC00}" dt="2020-06-22T17:09:24.108" v="106" actId="20577"/>
          <ac:graphicFrameMkLst>
            <pc:docMk/>
            <pc:sldMk cId="3714691522" sldId="286"/>
            <ac:graphicFrameMk id="9" creationId="{37FF1E05-B3E6-2743-BCA7-022EC79E9FEF}"/>
          </ac:graphicFrameMkLst>
        </pc:graphicFrameChg>
        <pc:picChg chg="mod">
          <ac:chgData name="Don Dailey" userId="3342ba4d-c330-458d-8155-cc0e7cebf7c5" providerId="ADAL" clId="{57A3B91F-5EF2-4A32-B8D5-B1F89981CC00}" dt="2020-06-22T17:06:30.372" v="100" actId="14826"/>
          <ac:picMkLst>
            <pc:docMk/>
            <pc:sldMk cId="3714691522" sldId="286"/>
            <ac:picMk id="7" creationId="{DE5AE533-F2F4-614B-86FD-A548502E5223}"/>
          </ac:picMkLst>
        </pc:picChg>
      </pc:sldChg>
      <pc:sldChg chg="modSp">
        <pc:chgData name="Don Dailey" userId="3342ba4d-c330-458d-8155-cc0e7cebf7c5" providerId="ADAL" clId="{57A3B91F-5EF2-4A32-B8D5-B1F89981CC00}" dt="2020-06-22T16:59:19.684" v="99" actId="20577"/>
        <pc:sldMkLst>
          <pc:docMk/>
          <pc:sldMk cId="1323152830" sldId="411"/>
        </pc:sldMkLst>
        <pc:spChg chg="mod">
          <ac:chgData name="Don Dailey" userId="3342ba4d-c330-458d-8155-cc0e7cebf7c5" providerId="ADAL" clId="{57A3B91F-5EF2-4A32-B8D5-B1F89981CC00}" dt="2020-06-22T16:59:19.684" v="99" actId="20577"/>
          <ac:spMkLst>
            <pc:docMk/>
            <pc:sldMk cId="1323152830" sldId="411"/>
            <ac:spMk id="6" creationId="{00000000-0000-0000-0000-000000000000}"/>
          </ac:spMkLst>
        </pc:spChg>
      </pc:sldChg>
      <pc:sldChg chg="modSp">
        <pc:chgData name="Don Dailey" userId="3342ba4d-c330-458d-8155-cc0e7cebf7c5" providerId="ADAL" clId="{57A3B91F-5EF2-4A32-B8D5-B1F89981CC00}" dt="2020-06-23T12:26:23.827" v="862" actId="20577"/>
        <pc:sldMkLst>
          <pc:docMk/>
          <pc:sldMk cId="1196807111" sldId="413"/>
        </pc:sldMkLst>
        <pc:spChg chg="mod">
          <ac:chgData name="Don Dailey" userId="3342ba4d-c330-458d-8155-cc0e7cebf7c5" providerId="ADAL" clId="{57A3B91F-5EF2-4A32-B8D5-B1F89981CC00}" dt="2020-06-23T12:26:23.827" v="862" actId="20577"/>
          <ac:spMkLst>
            <pc:docMk/>
            <pc:sldMk cId="1196807111" sldId="413"/>
            <ac:spMk id="3" creationId="{00000000-0000-0000-0000-000000000000}"/>
          </ac:spMkLst>
        </pc:spChg>
      </pc:sldChg>
      <pc:sldChg chg="del">
        <pc:chgData name="Don Dailey" userId="3342ba4d-c330-458d-8155-cc0e7cebf7c5" providerId="ADAL" clId="{57A3B91F-5EF2-4A32-B8D5-B1F89981CC00}" dt="2020-06-23T12:48:38.718" v="879" actId="2696"/>
        <pc:sldMkLst>
          <pc:docMk/>
          <pc:sldMk cId="4234741063" sldId="428"/>
        </pc:sldMkLst>
      </pc:sldChg>
      <pc:sldChg chg="del">
        <pc:chgData name="Don Dailey" userId="3342ba4d-c330-458d-8155-cc0e7cebf7c5" providerId="ADAL" clId="{57A3B91F-5EF2-4A32-B8D5-B1F89981CC00}" dt="2020-06-23T12:48:36.152" v="878" actId="2696"/>
        <pc:sldMkLst>
          <pc:docMk/>
          <pc:sldMk cId="2369375348" sldId="432"/>
        </pc:sldMkLst>
      </pc:sldChg>
      <pc:sldChg chg="del">
        <pc:chgData name="Don Dailey" userId="3342ba4d-c330-458d-8155-cc0e7cebf7c5" providerId="ADAL" clId="{57A3B91F-5EF2-4A32-B8D5-B1F89981CC00}" dt="2020-06-23T13:58:04.118" v="1714" actId="2696"/>
        <pc:sldMkLst>
          <pc:docMk/>
          <pc:sldMk cId="851378967" sldId="438"/>
        </pc:sldMkLst>
      </pc:sldChg>
      <pc:sldChg chg="del">
        <pc:chgData name="Don Dailey" userId="3342ba4d-c330-458d-8155-cc0e7cebf7c5" providerId="ADAL" clId="{57A3B91F-5EF2-4A32-B8D5-B1F89981CC00}" dt="2020-06-23T12:47:43.438" v="866" actId="2696"/>
        <pc:sldMkLst>
          <pc:docMk/>
          <pc:sldMk cId="1284856072" sldId="455"/>
        </pc:sldMkLst>
      </pc:sldChg>
      <pc:sldChg chg="del">
        <pc:chgData name="Don Dailey" userId="3342ba4d-c330-458d-8155-cc0e7cebf7c5" providerId="ADAL" clId="{57A3B91F-5EF2-4A32-B8D5-B1F89981CC00}" dt="2020-06-23T12:48:03.854" v="877" actId="2696"/>
        <pc:sldMkLst>
          <pc:docMk/>
          <pc:sldMk cId="1234505521" sldId="456"/>
        </pc:sldMkLst>
      </pc:sldChg>
      <pc:sldChg chg="del">
        <pc:chgData name="Don Dailey" userId="3342ba4d-c330-458d-8155-cc0e7cebf7c5" providerId="ADAL" clId="{57A3B91F-5EF2-4A32-B8D5-B1F89981CC00}" dt="2020-06-23T12:48:43.637" v="880" actId="2696"/>
        <pc:sldMkLst>
          <pc:docMk/>
          <pc:sldMk cId="2208543688" sldId="457"/>
        </pc:sldMkLst>
      </pc:sldChg>
      <pc:sldChg chg="addSp modSp">
        <pc:chgData name="Don Dailey" userId="3342ba4d-c330-458d-8155-cc0e7cebf7c5" providerId="ADAL" clId="{57A3B91F-5EF2-4A32-B8D5-B1F89981CC00}" dt="2020-06-23T13:57:55.662" v="1713" actId="1076"/>
        <pc:sldMkLst>
          <pc:docMk/>
          <pc:sldMk cId="1506026662" sldId="458"/>
        </pc:sldMkLst>
        <pc:spChg chg="mod">
          <ac:chgData name="Don Dailey" userId="3342ba4d-c330-458d-8155-cc0e7cebf7c5" providerId="ADAL" clId="{57A3B91F-5EF2-4A32-B8D5-B1F89981CC00}" dt="2020-06-23T12:54:37.100" v="917" actId="20577"/>
          <ac:spMkLst>
            <pc:docMk/>
            <pc:sldMk cId="1506026662" sldId="458"/>
            <ac:spMk id="2" creationId="{ED27F7A0-7AE5-0547-A9B9-367CBD6F5B85}"/>
          </ac:spMkLst>
        </pc:spChg>
        <pc:spChg chg="mod">
          <ac:chgData name="Don Dailey" userId="3342ba4d-c330-458d-8155-cc0e7cebf7c5" providerId="ADAL" clId="{57A3B91F-5EF2-4A32-B8D5-B1F89981CC00}" dt="2020-06-23T13:57:24.579" v="1711" actId="6549"/>
          <ac:spMkLst>
            <pc:docMk/>
            <pc:sldMk cId="1506026662" sldId="458"/>
            <ac:spMk id="3" creationId="{149E1C14-B9DB-4C44-A04F-952D00EC1B4E}"/>
          </ac:spMkLst>
        </pc:spChg>
        <pc:picChg chg="add mod">
          <ac:chgData name="Don Dailey" userId="3342ba4d-c330-458d-8155-cc0e7cebf7c5" providerId="ADAL" clId="{57A3B91F-5EF2-4A32-B8D5-B1F89981CC00}" dt="2020-06-23T13:57:55.662" v="1713" actId="1076"/>
          <ac:picMkLst>
            <pc:docMk/>
            <pc:sldMk cId="1506026662" sldId="458"/>
            <ac:picMk id="4" creationId="{FA6D96BF-F4E0-4AE7-8961-ED557881F066}"/>
          </ac:picMkLst>
        </pc:picChg>
      </pc:sldChg>
      <pc:sldChg chg="del">
        <pc:chgData name="Don Dailey" userId="3342ba4d-c330-458d-8155-cc0e7cebf7c5" providerId="ADAL" clId="{57A3B91F-5EF2-4A32-B8D5-B1F89981CC00}" dt="2020-06-23T12:47:44.324" v="867" actId="2696"/>
        <pc:sldMkLst>
          <pc:docMk/>
          <pc:sldMk cId="4188727598" sldId="460"/>
        </pc:sldMkLst>
      </pc:sldChg>
      <pc:sldChg chg="del">
        <pc:chgData name="Don Dailey" userId="3342ba4d-c330-458d-8155-cc0e7cebf7c5" providerId="ADAL" clId="{57A3B91F-5EF2-4A32-B8D5-B1F89981CC00}" dt="2020-06-23T12:47:49.224" v="868" actId="2696"/>
        <pc:sldMkLst>
          <pc:docMk/>
          <pc:sldMk cId="3834062884" sldId="461"/>
        </pc:sldMkLst>
      </pc:sldChg>
      <pc:sldChg chg="del">
        <pc:chgData name="Don Dailey" userId="3342ba4d-c330-458d-8155-cc0e7cebf7c5" providerId="ADAL" clId="{57A3B91F-5EF2-4A32-B8D5-B1F89981CC00}" dt="2020-06-23T12:48:01.602" v="876" actId="2696"/>
        <pc:sldMkLst>
          <pc:docMk/>
          <pc:sldMk cId="3581482893" sldId="462"/>
        </pc:sldMkLst>
      </pc:sldChg>
      <pc:sldChg chg="del">
        <pc:chgData name="Don Dailey" userId="3342ba4d-c330-458d-8155-cc0e7cebf7c5" providerId="ADAL" clId="{57A3B91F-5EF2-4A32-B8D5-B1F89981CC00}" dt="2020-06-23T12:47:56.269" v="871" actId="2696"/>
        <pc:sldMkLst>
          <pc:docMk/>
          <pc:sldMk cId="750971397" sldId="463"/>
        </pc:sldMkLst>
      </pc:sldChg>
      <pc:sldChg chg="del">
        <pc:chgData name="Don Dailey" userId="3342ba4d-c330-458d-8155-cc0e7cebf7c5" providerId="ADAL" clId="{57A3B91F-5EF2-4A32-B8D5-B1F89981CC00}" dt="2020-06-23T12:47:55.171" v="870" actId="2696"/>
        <pc:sldMkLst>
          <pc:docMk/>
          <pc:sldMk cId="2145141100" sldId="464"/>
        </pc:sldMkLst>
      </pc:sldChg>
      <pc:sldChg chg="del">
        <pc:chgData name="Don Dailey" userId="3342ba4d-c330-458d-8155-cc0e7cebf7c5" providerId="ADAL" clId="{57A3B91F-5EF2-4A32-B8D5-B1F89981CC00}" dt="2020-06-23T12:47:51.545" v="869" actId="2696"/>
        <pc:sldMkLst>
          <pc:docMk/>
          <pc:sldMk cId="1173215456" sldId="465"/>
        </pc:sldMkLst>
      </pc:sldChg>
      <pc:sldChg chg="del">
        <pc:chgData name="Don Dailey" userId="3342ba4d-c330-458d-8155-cc0e7cebf7c5" providerId="ADAL" clId="{57A3B91F-5EF2-4A32-B8D5-B1F89981CC00}" dt="2020-06-23T12:47:57.202" v="872" actId="2696"/>
        <pc:sldMkLst>
          <pc:docMk/>
          <pc:sldMk cId="2429146011" sldId="466"/>
        </pc:sldMkLst>
      </pc:sldChg>
      <pc:sldChg chg="del">
        <pc:chgData name="Don Dailey" userId="3342ba4d-c330-458d-8155-cc0e7cebf7c5" providerId="ADAL" clId="{57A3B91F-5EF2-4A32-B8D5-B1F89981CC00}" dt="2020-06-23T12:47:58.144" v="873" actId="2696"/>
        <pc:sldMkLst>
          <pc:docMk/>
          <pc:sldMk cId="3507833533" sldId="467"/>
        </pc:sldMkLst>
      </pc:sldChg>
      <pc:sldChg chg="del">
        <pc:chgData name="Don Dailey" userId="3342ba4d-c330-458d-8155-cc0e7cebf7c5" providerId="ADAL" clId="{57A3B91F-5EF2-4A32-B8D5-B1F89981CC00}" dt="2020-06-23T12:47:58.985" v="874" actId="2696"/>
        <pc:sldMkLst>
          <pc:docMk/>
          <pc:sldMk cId="2056346326" sldId="468"/>
        </pc:sldMkLst>
      </pc:sldChg>
      <pc:sldChg chg="del">
        <pc:chgData name="Don Dailey" userId="3342ba4d-c330-458d-8155-cc0e7cebf7c5" providerId="ADAL" clId="{57A3B91F-5EF2-4A32-B8D5-B1F89981CC00}" dt="2020-06-23T12:48:00.269" v="875" actId="2696"/>
        <pc:sldMkLst>
          <pc:docMk/>
          <pc:sldMk cId="1991600537" sldId="469"/>
        </pc:sldMkLst>
      </pc:sldChg>
      <pc:sldChg chg="addSp modSp add">
        <pc:chgData name="Don Dailey" userId="3342ba4d-c330-458d-8155-cc0e7cebf7c5" providerId="ADAL" clId="{57A3B91F-5EF2-4A32-B8D5-B1F89981CC00}" dt="2020-06-23T13:23:12.072" v="1318" actId="20577"/>
        <pc:sldMkLst>
          <pc:docMk/>
          <pc:sldMk cId="1823784242" sldId="470"/>
        </pc:sldMkLst>
        <pc:spChg chg="add mod">
          <ac:chgData name="Don Dailey" userId="3342ba4d-c330-458d-8155-cc0e7cebf7c5" providerId="ADAL" clId="{57A3B91F-5EF2-4A32-B8D5-B1F89981CC00}" dt="2020-06-22T17:14:34.990" v="225" actId="20577"/>
          <ac:spMkLst>
            <pc:docMk/>
            <pc:sldMk cId="1823784242" sldId="470"/>
            <ac:spMk id="2" creationId="{95657316-05B9-4EA9-BF38-B4B6DC1B25D5}"/>
          </ac:spMkLst>
        </pc:spChg>
        <pc:spChg chg="add mod">
          <ac:chgData name="Don Dailey" userId="3342ba4d-c330-458d-8155-cc0e7cebf7c5" providerId="ADAL" clId="{57A3B91F-5EF2-4A32-B8D5-B1F89981CC00}" dt="2020-06-23T13:23:12.072" v="1318" actId="20577"/>
          <ac:spMkLst>
            <pc:docMk/>
            <pc:sldMk cId="1823784242" sldId="470"/>
            <ac:spMk id="3" creationId="{01E92114-99A6-4DAF-B571-9A2D5168AE00}"/>
          </ac:spMkLst>
        </pc:spChg>
      </pc:sldChg>
      <pc:sldChg chg="modSp add">
        <pc:chgData name="Don Dailey" userId="3342ba4d-c330-458d-8155-cc0e7cebf7c5" providerId="ADAL" clId="{57A3B91F-5EF2-4A32-B8D5-B1F89981CC00}" dt="2020-06-23T13:16:37.495" v="1264" actId="20577"/>
        <pc:sldMkLst>
          <pc:docMk/>
          <pc:sldMk cId="3365411541" sldId="471"/>
        </pc:sldMkLst>
        <pc:spChg chg="mod">
          <ac:chgData name="Don Dailey" userId="3342ba4d-c330-458d-8155-cc0e7cebf7c5" providerId="ADAL" clId="{57A3B91F-5EF2-4A32-B8D5-B1F89981CC00}" dt="2020-06-23T13:14:58.840" v="1133" actId="20577"/>
          <ac:spMkLst>
            <pc:docMk/>
            <pc:sldMk cId="3365411541" sldId="471"/>
            <ac:spMk id="2" creationId="{78EF6701-E6E2-428F-BF83-A0D495CDE060}"/>
          </ac:spMkLst>
        </pc:spChg>
        <pc:spChg chg="mod">
          <ac:chgData name="Don Dailey" userId="3342ba4d-c330-458d-8155-cc0e7cebf7c5" providerId="ADAL" clId="{57A3B91F-5EF2-4A32-B8D5-B1F89981CC00}" dt="2020-06-23T13:16:37.495" v="1264" actId="20577"/>
          <ac:spMkLst>
            <pc:docMk/>
            <pc:sldMk cId="3365411541" sldId="471"/>
            <ac:spMk id="3" creationId="{20C799EB-7958-46A9-8E7B-6A5905EA5C2A}"/>
          </ac:spMkLst>
        </pc:spChg>
      </pc:sldChg>
      <pc:sldChg chg="modSp add">
        <pc:chgData name="Don Dailey" userId="3342ba4d-c330-458d-8155-cc0e7cebf7c5" providerId="ADAL" clId="{57A3B91F-5EF2-4A32-B8D5-B1F89981CC00}" dt="2020-06-23T14:45:46.497" v="2777" actId="20577"/>
        <pc:sldMkLst>
          <pc:docMk/>
          <pc:sldMk cId="3276809662" sldId="472"/>
        </pc:sldMkLst>
        <pc:spChg chg="mod">
          <ac:chgData name="Don Dailey" userId="3342ba4d-c330-458d-8155-cc0e7cebf7c5" providerId="ADAL" clId="{57A3B91F-5EF2-4A32-B8D5-B1F89981CC00}" dt="2020-06-23T12:56:58.628" v="919"/>
          <ac:spMkLst>
            <pc:docMk/>
            <pc:sldMk cId="3276809662" sldId="472"/>
            <ac:spMk id="2" creationId="{83F40E89-C0E2-4B1A-A4D9-CEC3C59F2D47}"/>
          </ac:spMkLst>
        </pc:spChg>
        <pc:spChg chg="mod">
          <ac:chgData name="Don Dailey" userId="3342ba4d-c330-458d-8155-cc0e7cebf7c5" providerId="ADAL" clId="{57A3B91F-5EF2-4A32-B8D5-B1F89981CC00}" dt="2020-06-23T14:45:46.497" v="2777" actId="20577"/>
          <ac:spMkLst>
            <pc:docMk/>
            <pc:sldMk cId="3276809662" sldId="472"/>
            <ac:spMk id="3" creationId="{987FD5AF-9AFD-4A62-AD00-5F2618A9F67C}"/>
          </ac:spMkLst>
        </pc:spChg>
      </pc:sldChg>
      <pc:sldChg chg="modSp add">
        <pc:chgData name="Don Dailey" userId="3342ba4d-c330-458d-8155-cc0e7cebf7c5" providerId="ADAL" clId="{57A3B91F-5EF2-4A32-B8D5-B1F89981CC00}" dt="2020-06-23T12:57:41.769" v="933" actId="20577"/>
        <pc:sldMkLst>
          <pc:docMk/>
          <pc:sldMk cId="1444398791" sldId="473"/>
        </pc:sldMkLst>
        <pc:spChg chg="mod">
          <ac:chgData name="Don Dailey" userId="3342ba4d-c330-458d-8155-cc0e7cebf7c5" providerId="ADAL" clId="{57A3B91F-5EF2-4A32-B8D5-B1F89981CC00}" dt="2020-06-23T12:57:41.769" v="933" actId="20577"/>
          <ac:spMkLst>
            <pc:docMk/>
            <pc:sldMk cId="1444398791" sldId="473"/>
            <ac:spMk id="2" creationId="{AD8D8703-077C-4E93-BCC5-CA6DFC3C161F}"/>
          </ac:spMkLst>
        </pc:spChg>
      </pc:sldChg>
      <pc:sldChg chg="modSp add">
        <pc:chgData name="Don Dailey" userId="3342ba4d-c330-458d-8155-cc0e7cebf7c5" providerId="ADAL" clId="{57A3B91F-5EF2-4A32-B8D5-B1F89981CC00}" dt="2020-06-23T14:20:52.740" v="2099" actId="27636"/>
        <pc:sldMkLst>
          <pc:docMk/>
          <pc:sldMk cId="3613809203" sldId="474"/>
        </pc:sldMkLst>
        <pc:spChg chg="mod">
          <ac:chgData name="Don Dailey" userId="3342ba4d-c330-458d-8155-cc0e7cebf7c5" providerId="ADAL" clId="{57A3B91F-5EF2-4A32-B8D5-B1F89981CC00}" dt="2020-06-23T12:58:10.548" v="935"/>
          <ac:spMkLst>
            <pc:docMk/>
            <pc:sldMk cId="3613809203" sldId="474"/>
            <ac:spMk id="2" creationId="{489624E7-0125-4765-97AB-0C05B4DC62EC}"/>
          </ac:spMkLst>
        </pc:spChg>
        <pc:spChg chg="mod">
          <ac:chgData name="Don Dailey" userId="3342ba4d-c330-458d-8155-cc0e7cebf7c5" providerId="ADAL" clId="{57A3B91F-5EF2-4A32-B8D5-B1F89981CC00}" dt="2020-06-23T14:20:52.740" v="2099" actId="27636"/>
          <ac:spMkLst>
            <pc:docMk/>
            <pc:sldMk cId="3613809203" sldId="474"/>
            <ac:spMk id="3" creationId="{A74950E8-9B6E-4F18-A1F9-DD7B5F8D2B94}"/>
          </ac:spMkLst>
        </pc:spChg>
      </pc:sldChg>
      <pc:sldChg chg="modSp add">
        <pc:chgData name="Don Dailey" userId="3342ba4d-c330-458d-8155-cc0e7cebf7c5" providerId="ADAL" clId="{57A3B91F-5EF2-4A32-B8D5-B1F89981CC00}" dt="2020-06-23T14:34:07.463" v="2684" actId="20577"/>
        <pc:sldMkLst>
          <pc:docMk/>
          <pc:sldMk cId="4138184201" sldId="475"/>
        </pc:sldMkLst>
        <pc:spChg chg="mod">
          <ac:chgData name="Don Dailey" userId="3342ba4d-c330-458d-8155-cc0e7cebf7c5" providerId="ADAL" clId="{57A3B91F-5EF2-4A32-B8D5-B1F89981CC00}" dt="2020-06-23T12:58:26.528" v="937"/>
          <ac:spMkLst>
            <pc:docMk/>
            <pc:sldMk cId="4138184201" sldId="475"/>
            <ac:spMk id="2" creationId="{E901A26E-398C-4776-A2BA-AB4122E886F3}"/>
          </ac:spMkLst>
        </pc:spChg>
        <pc:spChg chg="mod">
          <ac:chgData name="Don Dailey" userId="3342ba4d-c330-458d-8155-cc0e7cebf7c5" providerId="ADAL" clId="{57A3B91F-5EF2-4A32-B8D5-B1F89981CC00}" dt="2020-06-23T14:34:07.463" v="2684" actId="20577"/>
          <ac:spMkLst>
            <pc:docMk/>
            <pc:sldMk cId="4138184201" sldId="475"/>
            <ac:spMk id="3" creationId="{3E0A11B5-84E6-4F91-A842-1E9FE64EA66E}"/>
          </ac:spMkLst>
        </pc:spChg>
      </pc:sldChg>
      <pc:sldChg chg="addSp modSp add">
        <pc:chgData name="Don Dailey" userId="3342ba4d-c330-458d-8155-cc0e7cebf7c5" providerId="ADAL" clId="{57A3B91F-5EF2-4A32-B8D5-B1F89981CC00}" dt="2020-06-23T14:16:01.876" v="1814" actId="20577"/>
        <pc:sldMkLst>
          <pc:docMk/>
          <pc:sldMk cId="1760729472" sldId="477"/>
        </pc:sldMkLst>
        <pc:spChg chg="mod">
          <ac:chgData name="Don Dailey" userId="3342ba4d-c330-458d-8155-cc0e7cebf7c5" providerId="ADAL" clId="{57A3B91F-5EF2-4A32-B8D5-B1F89981CC00}" dt="2020-06-23T14:12:58.157" v="1763" actId="20577"/>
          <ac:spMkLst>
            <pc:docMk/>
            <pc:sldMk cId="1760729472" sldId="477"/>
            <ac:spMk id="2" creationId="{AFD2703D-20C9-4C8B-A3F6-702F9B3B07EB}"/>
          </ac:spMkLst>
        </pc:spChg>
        <pc:spChg chg="mod">
          <ac:chgData name="Don Dailey" userId="3342ba4d-c330-458d-8155-cc0e7cebf7c5" providerId="ADAL" clId="{57A3B91F-5EF2-4A32-B8D5-B1F89981CC00}" dt="2020-06-23T14:14:33.321" v="1773" actId="27636"/>
          <ac:spMkLst>
            <pc:docMk/>
            <pc:sldMk cId="1760729472" sldId="477"/>
            <ac:spMk id="3" creationId="{0E412E05-D3B1-4ACC-B70D-EDBCB80E2960}"/>
          </ac:spMkLst>
        </pc:spChg>
        <pc:spChg chg="add mod">
          <ac:chgData name="Don Dailey" userId="3342ba4d-c330-458d-8155-cc0e7cebf7c5" providerId="ADAL" clId="{57A3B91F-5EF2-4A32-B8D5-B1F89981CC00}" dt="2020-06-23T14:16:01.876" v="1814" actId="20577"/>
          <ac:spMkLst>
            <pc:docMk/>
            <pc:sldMk cId="1760729472" sldId="477"/>
            <ac:spMk id="4" creationId="{17D921EA-EC68-4DBF-B0C8-090D7086B299}"/>
          </ac:spMkLst>
        </pc:spChg>
      </pc:sldChg>
      <pc:sldChg chg="addSp delSp modSp add">
        <pc:chgData name="Don Dailey" userId="3342ba4d-c330-458d-8155-cc0e7cebf7c5" providerId="ADAL" clId="{57A3B91F-5EF2-4A32-B8D5-B1F89981CC00}" dt="2020-06-23T14:30:46.032" v="2364" actId="1076"/>
        <pc:sldMkLst>
          <pc:docMk/>
          <pc:sldMk cId="3716907925" sldId="478"/>
        </pc:sldMkLst>
        <pc:spChg chg="del">
          <ac:chgData name="Don Dailey" userId="3342ba4d-c330-458d-8155-cc0e7cebf7c5" providerId="ADAL" clId="{57A3B91F-5EF2-4A32-B8D5-B1F89981CC00}" dt="2020-06-23T14:30:41.012" v="2362"/>
          <ac:spMkLst>
            <pc:docMk/>
            <pc:sldMk cId="3716907925" sldId="478"/>
            <ac:spMk id="2" creationId="{94609FD9-B7DC-4929-9905-FC25F2D37299}"/>
          </ac:spMkLst>
        </pc:spChg>
        <pc:spChg chg="del">
          <ac:chgData name="Don Dailey" userId="3342ba4d-c330-458d-8155-cc0e7cebf7c5" providerId="ADAL" clId="{57A3B91F-5EF2-4A32-B8D5-B1F89981CC00}" dt="2020-06-23T14:30:41.012" v="2362"/>
          <ac:spMkLst>
            <pc:docMk/>
            <pc:sldMk cId="3716907925" sldId="478"/>
            <ac:spMk id="3" creationId="{C578DAFE-C03F-4A1B-819B-C36A19E5543C}"/>
          </ac:spMkLst>
        </pc:spChg>
        <pc:picChg chg="add mod">
          <ac:chgData name="Don Dailey" userId="3342ba4d-c330-458d-8155-cc0e7cebf7c5" providerId="ADAL" clId="{57A3B91F-5EF2-4A32-B8D5-B1F89981CC00}" dt="2020-06-23T14:30:46.032" v="2364" actId="1076"/>
          <ac:picMkLst>
            <pc:docMk/>
            <pc:sldMk cId="3716907925" sldId="478"/>
            <ac:picMk id="4" creationId="{9FD5BE27-B33D-41CA-AE14-FE0E304FCF50}"/>
          </ac:picMkLst>
        </pc:picChg>
      </pc:sldChg>
      <pc:sldChg chg="addSp add">
        <pc:chgData name="Don Dailey" userId="3342ba4d-c330-458d-8155-cc0e7cebf7c5" providerId="ADAL" clId="{57A3B91F-5EF2-4A32-B8D5-B1F89981CC00}" dt="2020-06-23T14:33:22.506" v="2588"/>
        <pc:sldMkLst>
          <pc:docMk/>
          <pc:sldMk cId="970639402" sldId="479"/>
        </pc:sldMkLst>
        <pc:picChg chg="add">
          <ac:chgData name="Don Dailey" userId="3342ba4d-c330-458d-8155-cc0e7cebf7c5" providerId="ADAL" clId="{57A3B91F-5EF2-4A32-B8D5-B1F89981CC00}" dt="2020-06-23T14:33:22.506" v="2588"/>
          <ac:picMkLst>
            <pc:docMk/>
            <pc:sldMk cId="970639402" sldId="479"/>
            <ac:picMk id="2" creationId="{51B0613C-30F9-4975-AD40-42B051C68DDE}"/>
          </ac:picMkLst>
        </pc:picChg>
      </pc:sldChg>
      <pc:sldChg chg="addSp modSp add">
        <pc:chgData name="Don Dailey" userId="3342ba4d-c330-458d-8155-cc0e7cebf7c5" providerId="ADAL" clId="{57A3B91F-5EF2-4A32-B8D5-B1F89981CC00}" dt="2020-06-23T14:56:00.310" v="2970" actId="20577"/>
        <pc:sldMkLst>
          <pc:docMk/>
          <pc:sldMk cId="4253933711" sldId="480"/>
        </pc:sldMkLst>
        <pc:spChg chg="add mod">
          <ac:chgData name="Don Dailey" userId="3342ba4d-c330-458d-8155-cc0e7cebf7c5" providerId="ADAL" clId="{57A3B91F-5EF2-4A32-B8D5-B1F89981CC00}" dt="2020-06-23T14:55:11.152" v="2783" actId="20577"/>
          <ac:spMkLst>
            <pc:docMk/>
            <pc:sldMk cId="4253933711" sldId="480"/>
            <ac:spMk id="2" creationId="{427DEB7C-42C0-40F4-9DC5-A36CEC2B3D3C}"/>
          </ac:spMkLst>
        </pc:spChg>
        <pc:spChg chg="add mod">
          <ac:chgData name="Don Dailey" userId="3342ba4d-c330-458d-8155-cc0e7cebf7c5" providerId="ADAL" clId="{57A3B91F-5EF2-4A32-B8D5-B1F89981CC00}" dt="2020-06-23T14:56:00.310" v="2970" actId="20577"/>
          <ac:spMkLst>
            <pc:docMk/>
            <pc:sldMk cId="4253933711" sldId="480"/>
            <ac:spMk id="3" creationId="{08A87504-749E-49E8-BA6B-39BE263F396E}"/>
          </ac:spMkLst>
        </pc:spChg>
      </pc:sldChg>
    </pc:docChg>
  </pc:docChgLst>
  <pc:docChgLst>
    <pc:chgData name="Guest User" userId="S::urn:spo:anon#460ced9d92c3a7d92e940c8ed6557cdfe1bc1b9d363f2c32709020520d798f46::" providerId="AD" clId="Web-{FF9026FC-3CA0-D743-302D-EE3D3C99B04F}"/>
    <pc:docChg chg="addSld modSld">
      <pc:chgData name="Guest User" userId="S::urn:spo:anon#460ced9d92c3a7d92e940c8ed6557cdfe1bc1b9d363f2c32709020520d798f46::" providerId="AD" clId="Web-{FF9026FC-3CA0-D743-302D-EE3D3C99B04F}" dt="2020-06-23T14:40:44.545" v="3848" actId="20577"/>
      <pc:docMkLst>
        <pc:docMk/>
      </pc:docMkLst>
      <pc:sldChg chg="modSp">
        <pc:chgData name="Guest User" userId="S::urn:spo:anon#460ced9d92c3a7d92e940c8ed6557cdfe1bc1b9d363f2c32709020520d798f46::" providerId="AD" clId="Web-{FF9026FC-3CA0-D743-302D-EE3D3C99B04F}" dt="2020-06-23T14:40:21.576" v="3846" actId="20577"/>
        <pc:sldMkLst>
          <pc:docMk/>
          <pc:sldMk cId="3276809662" sldId="472"/>
        </pc:sldMkLst>
        <pc:spChg chg="mod">
          <ac:chgData name="Guest User" userId="S::urn:spo:anon#460ced9d92c3a7d92e940c8ed6557cdfe1bc1b9d363f2c32709020520d798f46::" providerId="AD" clId="Web-{FF9026FC-3CA0-D743-302D-EE3D3C99B04F}" dt="2020-06-23T14:40:21.576" v="3846" actId="20577"/>
          <ac:spMkLst>
            <pc:docMk/>
            <pc:sldMk cId="3276809662" sldId="472"/>
            <ac:spMk id="3" creationId="{987FD5AF-9AFD-4A62-AD00-5F2618A9F67C}"/>
          </ac:spMkLst>
        </pc:spChg>
      </pc:sldChg>
      <pc:sldChg chg="modSp">
        <pc:chgData name="Guest User" userId="S::urn:spo:anon#460ced9d92c3a7d92e940c8ed6557cdfe1bc1b9d363f2c32709020520d798f46::" providerId="AD" clId="Web-{FF9026FC-3CA0-D743-302D-EE3D3C99B04F}" dt="2020-06-23T13:48:29.238" v="2282" actId="20577"/>
        <pc:sldMkLst>
          <pc:docMk/>
          <pc:sldMk cId="1444398791" sldId="473"/>
        </pc:sldMkLst>
        <pc:spChg chg="mod">
          <ac:chgData name="Guest User" userId="S::urn:spo:anon#460ced9d92c3a7d92e940c8ed6557cdfe1bc1b9d363f2c32709020520d798f46::" providerId="AD" clId="Web-{FF9026FC-3CA0-D743-302D-EE3D3C99B04F}" dt="2020-06-23T13:47:45.222" v="2270" actId="20577"/>
          <ac:spMkLst>
            <pc:docMk/>
            <pc:sldMk cId="1444398791" sldId="473"/>
            <ac:spMk id="2" creationId="{AD8D8703-077C-4E93-BCC5-CA6DFC3C161F}"/>
          </ac:spMkLst>
        </pc:spChg>
        <pc:spChg chg="mod">
          <ac:chgData name="Guest User" userId="S::urn:spo:anon#460ced9d92c3a7d92e940c8ed6557cdfe1bc1b9d363f2c32709020520d798f46::" providerId="AD" clId="Web-{FF9026FC-3CA0-D743-302D-EE3D3C99B04F}" dt="2020-06-23T13:48:29.238" v="2282" actId="20577"/>
          <ac:spMkLst>
            <pc:docMk/>
            <pc:sldMk cId="1444398791" sldId="473"/>
            <ac:spMk id="3" creationId="{FB0F0AE9-1B27-4A13-9054-7993BE86F698}"/>
          </ac:spMkLst>
        </pc:spChg>
      </pc:sldChg>
      <pc:sldChg chg="modSp new">
        <pc:chgData name="Guest User" userId="S::urn:spo:anon#460ced9d92c3a7d92e940c8ed6557cdfe1bc1b9d363f2c32709020520d798f46::" providerId="AD" clId="Web-{FF9026FC-3CA0-D743-302D-EE3D3C99B04F}" dt="2020-06-23T14:05:03.199" v="3262" actId="20577"/>
        <pc:sldMkLst>
          <pc:docMk/>
          <pc:sldMk cId="1973852456" sldId="476"/>
        </pc:sldMkLst>
        <pc:spChg chg="mod">
          <ac:chgData name="Guest User" userId="S::urn:spo:anon#460ced9d92c3a7d92e940c8ed6557cdfe1bc1b9d363f2c32709020520d798f46::" providerId="AD" clId="Web-{FF9026FC-3CA0-D743-302D-EE3D3C99B04F}" dt="2020-06-23T13:47:38.535" v="2267" actId="20577"/>
          <ac:spMkLst>
            <pc:docMk/>
            <pc:sldMk cId="1973852456" sldId="476"/>
            <ac:spMk id="2" creationId="{8DDA0273-29AC-46C5-94F9-BF020CD1B40A}"/>
          </ac:spMkLst>
        </pc:spChg>
        <pc:spChg chg="mod">
          <ac:chgData name="Guest User" userId="S::urn:spo:anon#460ced9d92c3a7d92e940c8ed6557cdfe1bc1b9d363f2c32709020520d798f46::" providerId="AD" clId="Web-{FF9026FC-3CA0-D743-302D-EE3D3C99B04F}" dt="2020-06-23T14:05:03.199" v="3262" actId="20577"/>
          <ac:spMkLst>
            <pc:docMk/>
            <pc:sldMk cId="1973852456" sldId="476"/>
            <ac:spMk id="3" creationId="{A0F3DDE4-3620-4A61-9C3A-FA9B2560E3A2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179DFB-AA55-8042-8FE2-7EE1771AD4FD}" type="doc">
      <dgm:prSet loTypeId="urn:microsoft.com/office/officeart/2005/8/layout/radial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6B01CFB-14F2-1A41-B402-8435DBACF5F3}">
      <dgm:prSet phldrT="[Text]"/>
      <dgm:spPr/>
      <dgm:t>
        <a:bodyPr/>
        <a:lstStyle/>
        <a:p>
          <a:r>
            <a:rPr lang="en-US"/>
            <a:t>3714</a:t>
          </a:r>
        </a:p>
      </dgm:t>
    </dgm:pt>
    <dgm:pt modelId="{DDA20FA5-018F-9C4B-AB85-D34F3AA5053F}" type="parTrans" cxnId="{0A2B4FF7-F337-FC46-940E-62CB40BDFE84}">
      <dgm:prSet/>
      <dgm:spPr/>
      <dgm:t>
        <a:bodyPr/>
        <a:lstStyle/>
        <a:p>
          <a:endParaRPr lang="en-US"/>
        </a:p>
      </dgm:t>
    </dgm:pt>
    <dgm:pt modelId="{85034915-3C33-064E-946F-56F6DEBAF017}" type="sibTrans" cxnId="{0A2B4FF7-F337-FC46-940E-62CB40BDFE84}">
      <dgm:prSet/>
      <dgm:spPr/>
      <dgm:t>
        <a:bodyPr/>
        <a:lstStyle/>
        <a:p>
          <a:endParaRPr lang="en-US"/>
        </a:p>
      </dgm:t>
    </dgm:pt>
    <dgm:pt modelId="{38F9CC9D-833A-4345-BF35-90B979700F33}">
      <dgm:prSet phldrT="[Text]" custT="1"/>
      <dgm:spPr/>
      <dgm:t>
        <a:bodyPr/>
        <a:lstStyle/>
        <a:p>
          <a:r>
            <a:rPr lang="en-US" sz="1400" b="1"/>
            <a:t>SIS</a:t>
          </a:r>
          <a:endParaRPr lang="en-US" sz="1000" b="1"/>
        </a:p>
      </dgm:t>
    </dgm:pt>
    <dgm:pt modelId="{A3A14E65-B52A-5E4C-927B-84297EB9EE71}" type="parTrans" cxnId="{5E8FC062-A343-D248-8174-15BDBE7CC84C}">
      <dgm:prSet/>
      <dgm:spPr/>
      <dgm:t>
        <a:bodyPr/>
        <a:lstStyle/>
        <a:p>
          <a:endParaRPr lang="en-US"/>
        </a:p>
      </dgm:t>
    </dgm:pt>
    <dgm:pt modelId="{B93B35B5-192C-D24E-A28A-6533450A9BDF}" type="sibTrans" cxnId="{5E8FC062-A343-D248-8174-15BDBE7CC84C}">
      <dgm:prSet/>
      <dgm:spPr/>
      <dgm:t>
        <a:bodyPr/>
        <a:lstStyle/>
        <a:p>
          <a:endParaRPr lang="en-US"/>
        </a:p>
      </dgm:t>
    </dgm:pt>
    <dgm:pt modelId="{9D1F00F5-777F-8244-852C-A8844C3875B5}">
      <dgm:prSet phldrT="[Text]" custT="1"/>
      <dgm:spPr/>
      <dgm:t>
        <a:bodyPr/>
        <a:lstStyle/>
        <a:p>
          <a:r>
            <a:rPr lang="en-US" sz="1400" b="1"/>
            <a:t>Food</a:t>
          </a:r>
          <a:endParaRPr lang="en-US" sz="1000" b="1"/>
        </a:p>
      </dgm:t>
    </dgm:pt>
    <dgm:pt modelId="{F9ACC9B6-D48D-B34E-8C7C-D3A9C3EB20B8}" type="parTrans" cxnId="{AB7A3749-9E0A-FD45-A0D2-62D038CF7CBE}">
      <dgm:prSet/>
      <dgm:spPr/>
      <dgm:t>
        <a:bodyPr/>
        <a:lstStyle/>
        <a:p>
          <a:endParaRPr lang="en-US"/>
        </a:p>
      </dgm:t>
    </dgm:pt>
    <dgm:pt modelId="{10A5793D-21BF-DB45-89BF-DE8BE9967B11}" type="sibTrans" cxnId="{AB7A3749-9E0A-FD45-A0D2-62D038CF7CBE}">
      <dgm:prSet/>
      <dgm:spPr/>
      <dgm:t>
        <a:bodyPr/>
        <a:lstStyle/>
        <a:p>
          <a:endParaRPr lang="en-US"/>
        </a:p>
      </dgm:t>
    </dgm:pt>
    <dgm:pt modelId="{C11F92A2-A426-F544-BCF3-9010A026EEAE}">
      <dgm:prSet phldrT="[Text]" custT="1"/>
      <dgm:spPr/>
      <dgm:t>
        <a:bodyPr/>
        <a:lstStyle/>
        <a:p>
          <a:r>
            <a:rPr lang="en-US" sz="1050" b="1" err="1"/>
            <a:t>MiLearn</a:t>
          </a:r>
          <a:endParaRPr lang="en-US" sz="1000" b="1"/>
        </a:p>
      </dgm:t>
    </dgm:pt>
    <dgm:pt modelId="{FA4AAAA5-51CF-6645-B37A-2EE66AA7E2F7}" type="parTrans" cxnId="{F49390FE-A136-F84E-A685-5B36762AFE2B}">
      <dgm:prSet/>
      <dgm:spPr/>
      <dgm:t>
        <a:bodyPr/>
        <a:lstStyle/>
        <a:p>
          <a:endParaRPr lang="en-US"/>
        </a:p>
      </dgm:t>
    </dgm:pt>
    <dgm:pt modelId="{158B9DAA-628D-C24B-B8CC-624F18FD27C6}" type="sibTrans" cxnId="{F49390FE-A136-F84E-A685-5B36762AFE2B}">
      <dgm:prSet/>
      <dgm:spPr/>
      <dgm:t>
        <a:bodyPr/>
        <a:lstStyle/>
        <a:p>
          <a:endParaRPr lang="en-US"/>
        </a:p>
      </dgm:t>
    </dgm:pt>
    <dgm:pt modelId="{7615676E-0BF0-2D47-AB6F-9C1D3221F283}">
      <dgm:prSet phldrT="[Text]" custT="1"/>
      <dgm:spPr/>
      <dgm:t>
        <a:bodyPr/>
        <a:lstStyle/>
        <a:p>
          <a:r>
            <a:rPr lang="en-US" sz="800" b="1">
              <a:latin typeface="Arial Narrow" panose="020B0606020202030204" pitchFamily="34" charset="0"/>
            </a:rPr>
            <a:t>Dashboards</a:t>
          </a:r>
          <a:endParaRPr lang="en-US" sz="700" b="1">
            <a:latin typeface="Arial Narrow" panose="020B0606020202030204" pitchFamily="34" charset="0"/>
          </a:endParaRPr>
        </a:p>
      </dgm:t>
    </dgm:pt>
    <dgm:pt modelId="{E2C9DD4E-D283-0D48-ACA9-6E2CCFBBC722}" type="parTrans" cxnId="{47537D37-6AD2-E94F-BF90-F8E5D9630965}">
      <dgm:prSet/>
      <dgm:spPr/>
      <dgm:t>
        <a:bodyPr/>
        <a:lstStyle/>
        <a:p>
          <a:endParaRPr lang="en-US"/>
        </a:p>
      </dgm:t>
    </dgm:pt>
    <dgm:pt modelId="{E9DAABCC-3690-F849-9F6A-779C7EB6DB2A}" type="sibTrans" cxnId="{47537D37-6AD2-E94F-BF90-F8E5D9630965}">
      <dgm:prSet/>
      <dgm:spPr/>
      <dgm:t>
        <a:bodyPr/>
        <a:lstStyle/>
        <a:p>
          <a:endParaRPr lang="en-US"/>
        </a:p>
      </dgm:t>
    </dgm:pt>
    <dgm:pt modelId="{AF463202-D822-A64E-9A40-FDB7605350D0}" type="pres">
      <dgm:prSet presAssocID="{6F179DFB-AA55-8042-8FE2-7EE1771AD4F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E290F4-2975-6E43-8F34-0F539E622963}" type="pres">
      <dgm:prSet presAssocID="{16B01CFB-14F2-1A41-B402-8435DBACF5F3}" presName="centerShape" presStyleLbl="node0" presStyleIdx="0" presStyleCnt="1"/>
      <dgm:spPr/>
    </dgm:pt>
    <dgm:pt modelId="{635B92B6-86B3-7B49-9751-C7FDEE3AF6A1}" type="pres">
      <dgm:prSet presAssocID="{A3A14E65-B52A-5E4C-927B-84297EB9EE71}" presName="Name9" presStyleLbl="parChTrans1D2" presStyleIdx="0" presStyleCnt="4"/>
      <dgm:spPr/>
    </dgm:pt>
    <dgm:pt modelId="{BF849B43-B7DA-4B4F-9CDB-C5EA8516FA05}" type="pres">
      <dgm:prSet presAssocID="{A3A14E65-B52A-5E4C-927B-84297EB9EE71}" presName="connTx" presStyleLbl="parChTrans1D2" presStyleIdx="0" presStyleCnt="4"/>
      <dgm:spPr/>
    </dgm:pt>
    <dgm:pt modelId="{07A7FCB1-4232-1247-9382-AB3A04887B57}" type="pres">
      <dgm:prSet presAssocID="{38F9CC9D-833A-4345-BF35-90B979700F33}" presName="node" presStyleLbl="node1" presStyleIdx="0" presStyleCnt="4">
        <dgm:presLayoutVars>
          <dgm:bulletEnabled val="1"/>
        </dgm:presLayoutVars>
      </dgm:prSet>
      <dgm:spPr/>
    </dgm:pt>
    <dgm:pt modelId="{66E3F971-F1F8-BE41-8323-68DA3D03DF4E}" type="pres">
      <dgm:prSet presAssocID="{F9ACC9B6-D48D-B34E-8C7C-D3A9C3EB20B8}" presName="Name9" presStyleLbl="parChTrans1D2" presStyleIdx="1" presStyleCnt="4"/>
      <dgm:spPr/>
    </dgm:pt>
    <dgm:pt modelId="{BEC113B1-3C26-E643-AA8D-384BFD4175BB}" type="pres">
      <dgm:prSet presAssocID="{F9ACC9B6-D48D-B34E-8C7C-D3A9C3EB20B8}" presName="connTx" presStyleLbl="parChTrans1D2" presStyleIdx="1" presStyleCnt="4"/>
      <dgm:spPr/>
    </dgm:pt>
    <dgm:pt modelId="{78621A80-BD4B-024B-90E4-671EF9B02108}" type="pres">
      <dgm:prSet presAssocID="{9D1F00F5-777F-8244-852C-A8844C3875B5}" presName="node" presStyleLbl="node1" presStyleIdx="1" presStyleCnt="4">
        <dgm:presLayoutVars>
          <dgm:bulletEnabled val="1"/>
        </dgm:presLayoutVars>
      </dgm:prSet>
      <dgm:spPr/>
    </dgm:pt>
    <dgm:pt modelId="{7FF1334B-61F0-174B-A572-84EC9B6C6461}" type="pres">
      <dgm:prSet presAssocID="{FA4AAAA5-51CF-6645-B37A-2EE66AA7E2F7}" presName="Name9" presStyleLbl="parChTrans1D2" presStyleIdx="2" presStyleCnt="4"/>
      <dgm:spPr/>
    </dgm:pt>
    <dgm:pt modelId="{4B0AE7EE-FE70-FC4A-A16E-7DA84418BB72}" type="pres">
      <dgm:prSet presAssocID="{FA4AAAA5-51CF-6645-B37A-2EE66AA7E2F7}" presName="connTx" presStyleLbl="parChTrans1D2" presStyleIdx="2" presStyleCnt="4"/>
      <dgm:spPr/>
    </dgm:pt>
    <dgm:pt modelId="{573AD1F1-2C9D-C240-BD4D-F9EA65F59E53}" type="pres">
      <dgm:prSet presAssocID="{C11F92A2-A426-F544-BCF3-9010A026EEAE}" presName="node" presStyleLbl="node1" presStyleIdx="2" presStyleCnt="4">
        <dgm:presLayoutVars>
          <dgm:bulletEnabled val="1"/>
        </dgm:presLayoutVars>
      </dgm:prSet>
      <dgm:spPr/>
    </dgm:pt>
    <dgm:pt modelId="{89F2C56A-CFAE-3742-8C51-590FF7D493C7}" type="pres">
      <dgm:prSet presAssocID="{E2C9DD4E-D283-0D48-ACA9-6E2CCFBBC722}" presName="Name9" presStyleLbl="parChTrans1D2" presStyleIdx="3" presStyleCnt="4"/>
      <dgm:spPr/>
    </dgm:pt>
    <dgm:pt modelId="{DFFF844A-6ABD-5543-977C-030EDBF066D8}" type="pres">
      <dgm:prSet presAssocID="{E2C9DD4E-D283-0D48-ACA9-6E2CCFBBC722}" presName="connTx" presStyleLbl="parChTrans1D2" presStyleIdx="3" presStyleCnt="4"/>
      <dgm:spPr/>
    </dgm:pt>
    <dgm:pt modelId="{B05ADDB3-1B76-AF41-9032-5365781C4ABD}" type="pres">
      <dgm:prSet presAssocID="{7615676E-0BF0-2D47-AB6F-9C1D3221F283}" presName="node" presStyleLbl="node1" presStyleIdx="3" presStyleCnt="4">
        <dgm:presLayoutVars>
          <dgm:bulletEnabled val="1"/>
        </dgm:presLayoutVars>
      </dgm:prSet>
      <dgm:spPr/>
    </dgm:pt>
  </dgm:ptLst>
  <dgm:cxnLst>
    <dgm:cxn modelId="{D7170107-0E0B-A346-9C0A-79F2A2CCB31E}" type="presOf" srcId="{C11F92A2-A426-F544-BCF3-9010A026EEAE}" destId="{573AD1F1-2C9D-C240-BD4D-F9EA65F59E53}" srcOrd="0" destOrd="0" presId="urn:microsoft.com/office/officeart/2005/8/layout/radial1"/>
    <dgm:cxn modelId="{27A72F0A-1EAF-364D-8892-B12F0D203E04}" type="presOf" srcId="{A3A14E65-B52A-5E4C-927B-84297EB9EE71}" destId="{BF849B43-B7DA-4B4F-9CDB-C5EA8516FA05}" srcOrd="1" destOrd="0" presId="urn:microsoft.com/office/officeart/2005/8/layout/radial1"/>
    <dgm:cxn modelId="{78683B0C-6DF2-E54A-A405-3B4963A2F1BF}" type="presOf" srcId="{FA4AAAA5-51CF-6645-B37A-2EE66AA7E2F7}" destId="{7FF1334B-61F0-174B-A572-84EC9B6C6461}" srcOrd="0" destOrd="0" presId="urn:microsoft.com/office/officeart/2005/8/layout/radial1"/>
    <dgm:cxn modelId="{A2E06610-60E7-DC4B-8842-44C8A59928BA}" type="presOf" srcId="{E2C9DD4E-D283-0D48-ACA9-6E2CCFBBC722}" destId="{DFFF844A-6ABD-5543-977C-030EDBF066D8}" srcOrd="1" destOrd="0" presId="urn:microsoft.com/office/officeart/2005/8/layout/radial1"/>
    <dgm:cxn modelId="{E4148121-3AD3-6545-B523-DD33E3136C5A}" type="presOf" srcId="{9D1F00F5-777F-8244-852C-A8844C3875B5}" destId="{78621A80-BD4B-024B-90E4-671EF9B02108}" srcOrd="0" destOrd="0" presId="urn:microsoft.com/office/officeart/2005/8/layout/radial1"/>
    <dgm:cxn modelId="{45D5DB31-0897-CD48-BA38-68231B515A1B}" type="presOf" srcId="{6F179DFB-AA55-8042-8FE2-7EE1771AD4FD}" destId="{AF463202-D822-A64E-9A40-FDB7605350D0}" srcOrd="0" destOrd="0" presId="urn:microsoft.com/office/officeart/2005/8/layout/radial1"/>
    <dgm:cxn modelId="{47537D37-6AD2-E94F-BF90-F8E5D9630965}" srcId="{16B01CFB-14F2-1A41-B402-8435DBACF5F3}" destId="{7615676E-0BF0-2D47-AB6F-9C1D3221F283}" srcOrd="3" destOrd="0" parTransId="{E2C9DD4E-D283-0D48-ACA9-6E2CCFBBC722}" sibTransId="{E9DAABCC-3690-F849-9F6A-779C7EB6DB2A}"/>
    <dgm:cxn modelId="{4BB22538-50FF-D448-905D-EAB960C6C412}" type="presOf" srcId="{E2C9DD4E-D283-0D48-ACA9-6E2CCFBBC722}" destId="{89F2C56A-CFAE-3742-8C51-590FF7D493C7}" srcOrd="0" destOrd="0" presId="urn:microsoft.com/office/officeart/2005/8/layout/radial1"/>
    <dgm:cxn modelId="{5E8FC062-A343-D248-8174-15BDBE7CC84C}" srcId="{16B01CFB-14F2-1A41-B402-8435DBACF5F3}" destId="{38F9CC9D-833A-4345-BF35-90B979700F33}" srcOrd="0" destOrd="0" parTransId="{A3A14E65-B52A-5E4C-927B-84297EB9EE71}" sibTransId="{B93B35B5-192C-D24E-A28A-6533450A9BDF}"/>
    <dgm:cxn modelId="{AB7A3749-9E0A-FD45-A0D2-62D038CF7CBE}" srcId="{16B01CFB-14F2-1A41-B402-8435DBACF5F3}" destId="{9D1F00F5-777F-8244-852C-A8844C3875B5}" srcOrd="1" destOrd="0" parTransId="{F9ACC9B6-D48D-B34E-8C7C-D3A9C3EB20B8}" sibTransId="{10A5793D-21BF-DB45-89BF-DE8BE9967B11}"/>
    <dgm:cxn modelId="{0C005C51-7A96-8C40-A734-380383D71FC9}" type="presOf" srcId="{7615676E-0BF0-2D47-AB6F-9C1D3221F283}" destId="{B05ADDB3-1B76-AF41-9032-5365781C4ABD}" srcOrd="0" destOrd="0" presId="urn:microsoft.com/office/officeart/2005/8/layout/radial1"/>
    <dgm:cxn modelId="{1954E18E-D699-DA4E-AB08-583D89A2D177}" type="presOf" srcId="{FA4AAAA5-51CF-6645-B37A-2EE66AA7E2F7}" destId="{4B0AE7EE-FE70-FC4A-A16E-7DA84418BB72}" srcOrd="1" destOrd="0" presId="urn:microsoft.com/office/officeart/2005/8/layout/radial1"/>
    <dgm:cxn modelId="{600C3EA7-F28B-874F-A717-05E48C9CD621}" type="presOf" srcId="{38F9CC9D-833A-4345-BF35-90B979700F33}" destId="{07A7FCB1-4232-1247-9382-AB3A04887B57}" srcOrd="0" destOrd="0" presId="urn:microsoft.com/office/officeart/2005/8/layout/radial1"/>
    <dgm:cxn modelId="{3838F1B4-1202-BC4C-AC7E-99D44944AC65}" type="presOf" srcId="{16B01CFB-14F2-1A41-B402-8435DBACF5F3}" destId="{7DE290F4-2975-6E43-8F34-0F539E622963}" srcOrd="0" destOrd="0" presId="urn:microsoft.com/office/officeart/2005/8/layout/radial1"/>
    <dgm:cxn modelId="{44DF7FB9-CDD4-DE48-A2DF-A6092DD3CD70}" type="presOf" srcId="{F9ACC9B6-D48D-B34E-8C7C-D3A9C3EB20B8}" destId="{BEC113B1-3C26-E643-AA8D-384BFD4175BB}" srcOrd="1" destOrd="0" presId="urn:microsoft.com/office/officeart/2005/8/layout/radial1"/>
    <dgm:cxn modelId="{FEFEFFC1-4AE6-2A4C-9BEF-9F25BE11A507}" type="presOf" srcId="{F9ACC9B6-D48D-B34E-8C7C-D3A9C3EB20B8}" destId="{66E3F971-F1F8-BE41-8323-68DA3D03DF4E}" srcOrd="0" destOrd="0" presId="urn:microsoft.com/office/officeart/2005/8/layout/radial1"/>
    <dgm:cxn modelId="{1B7B8DE1-871D-7B4C-BB6F-3C06C1BACA53}" type="presOf" srcId="{A3A14E65-B52A-5E4C-927B-84297EB9EE71}" destId="{635B92B6-86B3-7B49-9751-C7FDEE3AF6A1}" srcOrd="0" destOrd="0" presId="urn:microsoft.com/office/officeart/2005/8/layout/radial1"/>
    <dgm:cxn modelId="{0A2B4FF7-F337-FC46-940E-62CB40BDFE84}" srcId="{6F179DFB-AA55-8042-8FE2-7EE1771AD4FD}" destId="{16B01CFB-14F2-1A41-B402-8435DBACF5F3}" srcOrd="0" destOrd="0" parTransId="{DDA20FA5-018F-9C4B-AB85-D34F3AA5053F}" sibTransId="{85034915-3C33-064E-946F-56F6DEBAF017}"/>
    <dgm:cxn modelId="{F49390FE-A136-F84E-A685-5B36762AFE2B}" srcId="{16B01CFB-14F2-1A41-B402-8435DBACF5F3}" destId="{C11F92A2-A426-F544-BCF3-9010A026EEAE}" srcOrd="2" destOrd="0" parTransId="{FA4AAAA5-51CF-6645-B37A-2EE66AA7E2F7}" sibTransId="{158B9DAA-628D-C24B-B8CC-624F18FD27C6}"/>
    <dgm:cxn modelId="{C3A5DB36-7328-8E48-8493-E82AFE89A85B}" type="presParOf" srcId="{AF463202-D822-A64E-9A40-FDB7605350D0}" destId="{7DE290F4-2975-6E43-8F34-0F539E622963}" srcOrd="0" destOrd="0" presId="urn:microsoft.com/office/officeart/2005/8/layout/radial1"/>
    <dgm:cxn modelId="{E7434F86-C128-4744-A7D1-0632832211F6}" type="presParOf" srcId="{AF463202-D822-A64E-9A40-FDB7605350D0}" destId="{635B92B6-86B3-7B49-9751-C7FDEE3AF6A1}" srcOrd="1" destOrd="0" presId="urn:microsoft.com/office/officeart/2005/8/layout/radial1"/>
    <dgm:cxn modelId="{EF1D0033-7BD9-4348-BF1C-D7F892950973}" type="presParOf" srcId="{635B92B6-86B3-7B49-9751-C7FDEE3AF6A1}" destId="{BF849B43-B7DA-4B4F-9CDB-C5EA8516FA05}" srcOrd="0" destOrd="0" presId="urn:microsoft.com/office/officeart/2005/8/layout/radial1"/>
    <dgm:cxn modelId="{68851166-32A1-B842-BDBE-6DF097545BF0}" type="presParOf" srcId="{AF463202-D822-A64E-9A40-FDB7605350D0}" destId="{07A7FCB1-4232-1247-9382-AB3A04887B57}" srcOrd="2" destOrd="0" presId="urn:microsoft.com/office/officeart/2005/8/layout/radial1"/>
    <dgm:cxn modelId="{CBA5CBF2-EDD9-4846-AA38-5597CE2082A1}" type="presParOf" srcId="{AF463202-D822-A64E-9A40-FDB7605350D0}" destId="{66E3F971-F1F8-BE41-8323-68DA3D03DF4E}" srcOrd="3" destOrd="0" presId="urn:microsoft.com/office/officeart/2005/8/layout/radial1"/>
    <dgm:cxn modelId="{19290CD6-02B8-3D41-87A0-2042EF903B4E}" type="presParOf" srcId="{66E3F971-F1F8-BE41-8323-68DA3D03DF4E}" destId="{BEC113B1-3C26-E643-AA8D-384BFD4175BB}" srcOrd="0" destOrd="0" presId="urn:microsoft.com/office/officeart/2005/8/layout/radial1"/>
    <dgm:cxn modelId="{D1CE1B8A-9C5A-D647-9377-0753683C539D}" type="presParOf" srcId="{AF463202-D822-A64E-9A40-FDB7605350D0}" destId="{78621A80-BD4B-024B-90E4-671EF9B02108}" srcOrd="4" destOrd="0" presId="urn:microsoft.com/office/officeart/2005/8/layout/radial1"/>
    <dgm:cxn modelId="{17BE4160-A71A-A745-A9B9-E939933BA18A}" type="presParOf" srcId="{AF463202-D822-A64E-9A40-FDB7605350D0}" destId="{7FF1334B-61F0-174B-A572-84EC9B6C6461}" srcOrd="5" destOrd="0" presId="urn:microsoft.com/office/officeart/2005/8/layout/radial1"/>
    <dgm:cxn modelId="{2FBBEF65-C089-8F4E-BE53-E109CB84373A}" type="presParOf" srcId="{7FF1334B-61F0-174B-A572-84EC9B6C6461}" destId="{4B0AE7EE-FE70-FC4A-A16E-7DA84418BB72}" srcOrd="0" destOrd="0" presId="urn:microsoft.com/office/officeart/2005/8/layout/radial1"/>
    <dgm:cxn modelId="{F7F9A9D3-051C-FF46-A4EF-F867B83FFD2A}" type="presParOf" srcId="{AF463202-D822-A64E-9A40-FDB7605350D0}" destId="{573AD1F1-2C9D-C240-BD4D-F9EA65F59E53}" srcOrd="6" destOrd="0" presId="urn:microsoft.com/office/officeart/2005/8/layout/radial1"/>
    <dgm:cxn modelId="{CCE52025-BF22-CE4C-8933-710F2E625423}" type="presParOf" srcId="{AF463202-D822-A64E-9A40-FDB7605350D0}" destId="{89F2C56A-CFAE-3742-8C51-590FF7D493C7}" srcOrd="7" destOrd="0" presId="urn:microsoft.com/office/officeart/2005/8/layout/radial1"/>
    <dgm:cxn modelId="{DD4353CF-58D8-4B40-8412-862EB7BC7569}" type="presParOf" srcId="{89F2C56A-CFAE-3742-8C51-590FF7D493C7}" destId="{DFFF844A-6ABD-5543-977C-030EDBF066D8}" srcOrd="0" destOrd="0" presId="urn:microsoft.com/office/officeart/2005/8/layout/radial1"/>
    <dgm:cxn modelId="{FBD6F92B-ED43-C44B-B2A6-AA8F0ADF1C21}" type="presParOf" srcId="{AF463202-D822-A64E-9A40-FDB7605350D0}" destId="{B05ADDB3-1B76-AF41-9032-5365781C4AB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290F4-2975-6E43-8F34-0F539E622963}">
      <dsp:nvSpPr>
        <dsp:cNvPr id="0" name=""/>
        <dsp:cNvSpPr/>
      </dsp:nvSpPr>
      <dsp:spPr>
        <a:xfrm>
          <a:off x="1386701" y="999065"/>
          <a:ext cx="760058" cy="7600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3714</a:t>
          </a:r>
        </a:p>
      </dsp:txBody>
      <dsp:txXfrm>
        <a:off x="1498009" y="1110373"/>
        <a:ext cx="537442" cy="537442"/>
      </dsp:txXfrm>
    </dsp:sp>
    <dsp:sp modelId="{635B92B6-86B3-7B49-9751-C7FDEE3AF6A1}">
      <dsp:nvSpPr>
        <dsp:cNvPr id="0" name=""/>
        <dsp:cNvSpPr/>
      </dsp:nvSpPr>
      <dsp:spPr>
        <a:xfrm rot="16200000">
          <a:off x="1652145" y="865121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761001" y="878751"/>
        <a:ext cx="11458" cy="11458"/>
      </dsp:txXfrm>
    </dsp:sp>
    <dsp:sp modelId="{07A7FCB1-4232-1247-9382-AB3A04887B57}">
      <dsp:nvSpPr>
        <dsp:cNvPr id="0" name=""/>
        <dsp:cNvSpPr/>
      </dsp:nvSpPr>
      <dsp:spPr>
        <a:xfrm>
          <a:off x="1386701" y="9836"/>
          <a:ext cx="760058" cy="7600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SIS</a:t>
          </a:r>
          <a:endParaRPr lang="en-US" sz="1000" b="1" kern="1200"/>
        </a:p>
      </dsp:txBody>
      <dsp:txXfrm>
        <a:off x="1498009" y="121144"/>
        <a:ext cx="537442" cy="537442"/>
      </dsp:txXfrm>
    </dsp:sp>
    <dsp:sp modelId="{66E3F971-F1F8-BE41-8323-68DA3D03DF4E}">
      <dsp:nvSpPr>
        <dsp:cNvPr id="0" name=""/>
        <dsp:cNvSpPr/>
      </dsp:nvSpPr>
      <dsp:spPr>
        <a:xfrm>
          <a:off x="2146760" y="1359735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255616" y="1373365"/>
        <a:ext cx="11458" cy="11458"/>
      </dsp:txXfrm>
    </dsp:sp>
    <dsp:sp modelId="{78621A80-BD4B-024B-90E4-671EF9B02108}">
      <dsp:nvSpPr>
        <dsp:cNvPr id="0" name=""/>
        <dsp:cNvSpPr/>
      </dsp:nvSpPr>
      <dsp:spPr>
        <a:xfrm>
          <a:off x="2375930" y="999065"/>
          <a:ext cx="760058" cy="760058"/>
        </a:xfrm>
        <a:prstGeom prst="ellipse">
          <a:avLst/>
        </a:prstGeom>
        <a:solidFill>
          <a:schemeClr val="accent4">
            <a:hueOff val="4096579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Food</a:t>
          </a:r>
          <a:endParaRPr lang="en-US" sz="1000" b="1" kern="1200"/>
        </a:p>
      </dsp:txBody>
      <dsp:txXfrm>
        <a:off x="2487238" y="1110373"/>
        <a:ext cx="537442" cy="537442"/>
      </dsp:txXfrm>
    </dsp:sp>
    <dsp:sp modelId="{7FF1334B-61F0-174B-A572-84EC9B6C6461}">
      <dsp:nvSpPr>
        <dsp:cNvPr id="0" name=""/>
        <dsp:cNvSpPr/>
      </dsp:nvSpPr>
      <dsp:spPr>
        <a:xfrm rot="5400000">
          <a:off x="1652145" y="1854350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761001" y="1867980"/>
        <a:ext cx="11458" cy="11458"/>
      </dsp:txXfrm>
    </dsp:sp>
    <dsp:sp modelId="{573AD1F1-2C9D-C240-BD4D-F9EA65F59E53}">
      <dsp:nvSpPr>
        <dsp:cNvPr id="0" name=""/>
        <dsp:cNvSpPr/>
      </dsp:nvSpPr>
      <dsp:spPr>
        <a:xfrm>
          <a:off x="1386701" y="1988294"/>
          <a:ext cx="760058" cy="760058"/>
        </a:xfrm>
        <a:prstGeom prst="ellipse">
          <a:avLst/>
        </a:prstGeom>
        <a:solidFill>
          <a:schemeClr val="accent4">
            <a:hueOff val="8193159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 err="1"/>
            <a:t>MiLearn</a:t>
          </a:r>
          <a:endParaRPr lang="en-US" sz="1000" b="1" kern="1200"/>
        </a:p>
      </dsp:txBody>
      <dsp:txXfrm>
        <a:off x="1498009" y="2099602"/>
        <a:ext cx="537442" cy="537442"/>
      </dsp:txXfrm>
    </dsp:sp>
    <dsp:sp modelId="{89F2C56A-CFAE-3742-8C51-590FF7D493C7}">
      <dsp:nvSpPr>
        <dsp:cNvPr id="0" name=""/>
        <dsp:cNvSpPr/>
      </dsp:nvSpPr>
      <dsp:spPr>
        <a:xfrm rot="10800000">
          <a:off x="1157531" y="1359735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266387" y="1373365"/>
        <a:ext cx="11458" cy="11458"/>
      </dsp:txXfrm>
    </dsp:sp>
    <dsp:sp modelId="{B05ADDB3-1B76-AF41-9032-5365781C4ABD}">
      <dsp:nvSpPr>
        <dsp:cNvPr id="0" name=""/>
        <dsp:cNvSpPr/>
      </dsp:nvSpPr>
      <dsp:spPr>
        <a:xfrm>
          <a:off x="397472" y="999065"/>
          <a:ext cx="760058" cy="760058"/>
        </a:xfrm>
        <a:prstGeom prst="ellipse">
          <a:avLst/>
        </a:prstGeom>
        <a:solidFill>
          <a:schemeClr val="accent4">
            <a:hueOff val="12289737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>
              <a:latin typeface="Arial Narrow" panose="020B0606020202030204" pitchFamily="34" charset="0"/>
            </a:rPr>
            <a:t>Dashboards</a:t>
          </a:r>
          <a:endParaRPr lang="en-US" sz="700" b="1" kern="1200">
            <a:latin typeface="Arial Narrow" panose="020B0606020202030204" pitchFamily="34" charset="0"/>
          </a:endParaRPr>
        </a:p>
      </dsp:txBody>
      <dsp:txXfrm>
        <a:off x="508780" y="1110373"/>
        <a:ext cx="537442" cy="537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1852"/>
            <a:ext cx="9144000" cy="1257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13049" y="5641849"/>
            <a:ext cx="9178953" cy="12446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" y="6089904"/>
            <a:ext cx="1669553" cy="7315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916" y="5914397"/>
            <a:ext cx="9144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1122363"/>
            <a:ext cx="10917936" cy="2387600"/>
          </a:xfrm>
        </p:spPr>
        <p:txBody>
          <a:bodyPr anchor="b"/>
          <a:lstStyle>
            <a:lvl1pPr algn="ctr">
              <a:defRPr sz="6000">
                <a:solidFill>
                  <a:srgbClr val="067EB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" y="3602038"/>
            <a:ext cx="1091793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75965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hasCustomPrompt="1"/>
          </p:nvPr>
        </p:nvSpPr>
        <p:spPr>
          <a:xfrm>
            <a:off x="838200" y="1280163"/>
            <a:ext cx="10515600" cy="489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 marL="914377" indent="-457189">
              <a:buFont typeface="Courier New" panose="02070309020205020404" pitchFamily="49" charset="0"/>
              <a:buChar char="o"/>
              <a:defRPr sz="2400"/>
            </a:lvl2pPr>
            <a:lvl3pPr marL="1257269" indent="-342891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603738" y="6355705"/>
            <a:ext cx="435863" cy="365125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fld id="{B71038AC-B710-4B8B-BF3B-94AC1F5C79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89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6/23/2020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6/23/2020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6/23/2020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46309"/>
            <a:ext cx="10515600" cy="8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80163"/>
            <a:ext cx="10515600" cy="489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0180"/>
            <a:ext cx="9144000" cy="9193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13047" y="5980179"/>
            <a:ext cx="9178953" cy="9063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296399" y="63557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 defTabSz="914377">
              <a:defRPr/>
            </a:pPr>
            <a:fld id="{B71038AC-B710-4B8B-BF3B-94AC1F5C79FE}" type="slidenum">
              <a:rPr lang="en-US" smtClean="0">
                <a:solidFill>
                  <a:prstClr val="white"/>
                </a:solidFill>
              </a:rPr>
              <a:pPr defTabSz="914377"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2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datahub.org/downloads/data_integration/relying_party_trust_for_client_applications_-_instructions_for_midatahub_sso_team.docx" TargetMode="External"/><Relationship Id="rId2" Type="http://schemas.openxmlformats.org/officeDocument/2006/relationships/hyperlink" Target="https://www.midatahub.org/support/vendor-resourc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idatahub.org/downloads/data_integration/launch_pad_implementation_-_v1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irk.Bradley@kresa.org" TargetMode="External"/><Relationship Id="rId7" Type="http://schemas.openxmlformats.org/officeDocument/2006/relationships/image" Target="../media/image10.png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Tim.Davis@midatahub.org" TargetMode="External"/><Relationship Id="rId5" Type="http://schemas.openxmlformats.org/officeDocument/2006/relationships/hyperlink" Target="mailto:tom.johnson@kresa.org" TargetMode="External"/><Relationship Id="rId4" Type="http://schemas.openxmlformats.org/officeDocument/2006/relationships/hyperlink" Target="mailto:Kevin.Bullard@kresa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ihub-st-sandbox.midatahub.org/Swagger/" TargetMode="External"/><Relationship Id="rId2" Type="http://schemas.openxmlformats.org/officeDocument/2006/relationships/hyperlink" Target="https://apihub-st-sandbox.midatahub.org/Admi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rtalhub-st.midatahub.org/OperationsCockpit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datahub.org/downloads/data_integration/midatahub-v3.1.1-descriptor-20200326-1448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>
                <a:cs typeface="Aharoni" panose="02010803020104030203" pitchFamily="2" charset="-79"/>
              </a:rPr>
              <a:t>Don Dailey, </a:t>
            </a:r>
            <a:r>
              <a:rPr lang="en-US" sz="2000">
                <a:cs typeface="Aharoni" panose="02010803020104030203" pitchFamily="2" charset="-79"/>
              </a:rPr>
              <a:t>Data Hub Project Manager – </a:t>
            </a:r>
            <a:r>
              <a:rPr lang="en-US" sz="2000" b="1">
                <a:cs typeface="Aharoni" panose="02010803020104030203" pitchFamily="2" charset="-79"/>
              </a:rPr>
              <a:t>Kevin Bullard</a:t>
            </a:r>
            <a:r>
              <a:rPr lang="en-US" sz="2000">
                <a:cs typeface="Aharoni" panose="02010803020104030203" pitchFamily="2" charset="-79"/>
              </a:rPr>
              <a:t>, Data Hub Integration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>
                <a:cs typeface="Aharoni" panose="02010803020104030203" pitchFamily="2" charset="-79"/>
              </a:rPr>
              <a:t> </a:t>
            </a:r>
            <a:r>
              <a:rPr lang="en-US" sz="2000" b="1">
                <a:cs typeface="Aharoni" panose="02010803020104030203" pitchFamily="2" charset="-79"/>
              </a:rPr>
              <a:t>Dirk Bradley</a:t>
            </a:r>
            <a:r>
              <a:rPr lang="en-US" sz="2000">
                <a:cs typeface="Aharoni" panose="02010803020104030203" pitchFamily="2" charset="-79"/>
              </a:rPr>
              <a:t>, Operations Manager – </a:t>
            </a:r>
            <a:r>
              <a:rPr lang="en-US" sz="2000" b="1">
                <a:cs typeface="Aharoni" panose="02010803020104030203" pitchFamily="2" charset="-79"/>
              </a:rPr>
              <a:t>Tom Johnson</a:t>
            </a:r>
            <a:r>
              <a:rPr lang="en-US" sz="2000">
                <a:cs typeface="Aharoni" panose="02010803020104030203" pitchFamily="2" charset="-79"/>
              </a:rPr>
              <a:t>, Actionable Data Manager – </a:t>
            </a:r>
            <a:r>
              <a:rPr lang="en-US" sz="2000" b="1">
                <a:cs typeface="Aharoni" panose="02010803020104030203" pitchFamily="2" charset="-79"/>
              </a:rPr>
              <a:t>Tim Davis,</a:t>
            </a:r>
            <a:r>
              <a:rPr lang="en-US" sz="2000">
                <a:cs typeface="Aharoni" panose="02010803020104030203" pitchFamily="2" charset="-79"/>
              </a:rPr>
              <a:t> Vendor Relations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4" y="1051688"/>
            <a:ext cx="9565273" cy="2541431"/>
          </a:xfrm>
        </p:spPr>
        <p:txBody>
          <a:bodyPr>
            <a:normAutofit fontScale="90000"/>
          </a:bodyPr>
          <a:lstStyle/>
          <a:p>
            <a:r>
              <a:rPr lang="en-US"/>
              <a:t>Michigan Data Hub</a:t>
            </a:r>
            <a:br>
              <a:rPr lang="en-US"/>
            </a:br>
            <a:r>
              <a:rPr lang="en-US"/>
              <a:t>Vendor Update, June 2020</a:t>
            </a:r>
            <a:br>
              <a:rPr lang="en-US"/>
            </a:b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/>
          <a:stretch/>
        </p:blipFill>
        <p:spPr>
          <a:xfrm>
            <a:off x="5209309" y="3019963"/>
            <a:ext cx="5380719" cy="266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5D615-55B0-4C85-AF27-6278541860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2536"/>
          <a:stretch/>
        </p:blipFill>
        <p:spPr>
          <a:xfrm>
            <a:off x="2804639" y="3296043"/>
            <a:ext cx="2404670" cy="21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0273-29AC-46C5-94F9-BF020CD1B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+mj-lt"/>
                <a:cs typeface="+mj-lt"/>
              </a:rPr>
              <a:t>Standardizations of specific data elements </a:t>
            </a:r>
            <a:br>
              <a:rPr lang="en-US">
                <a:ea typeface="+mj-lt"/>
                <a:cs typeface="+mj-lt"/>
              </a:rPr>
            </a:br>
            <a:r>
              <a:rPr lang="en-US">
                <a:ea typeface="+mj-lt"/>
                <a:cs typeface="+mj-lt"/>
              </a:rPr>
              <a:t>(UICs, building codes, etc.)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3DDE4-3620-4A61-9C3A-FA9B2560E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>
                <a:cs typeface="Calibri"/>
              </a:rPr>
              <a:t>Student Identification Codes (</a:t>
            </a:r>
            <a:r>
              <a:rPr lang="en-US" err="1">
                <a:cs typeface="Calibri"/>
              </a:rPr>
              <a:t>studentEducationOrganizationAssociations</a:t>
            </a:r>
            <a:r>
              <a:rPr lang="en-US">
                <a:cs typeface="Calibri"/>
              </a:rPr>
              <a:t> endpoint)</a:t>
            </a:r>
          </a:p>
          <a:p>
            <a:pPr lvl="1"/>
            <a:r>
              <a:rPr lang="en-US">
                <a:cs typeface="Calibri"/>
              </a:rPr>
              <a:t>Insert UIC with </a:t>
            </a:r>
            <a:r>
              <a:rPr lang="en-US" err="1">
                <a:cs typeface="Calibri"/>
              </a:rPr>
              <a:t>studentIdentificationSystemDescriptor</a:t>
            </a:r>
            <a:r>
              <a:rPr lang="en-US">
                <a:cs typeface="Calibri"/>
              </a:rPr>
              <a:t> of State</a:t>
            </a:r>
            <a:endParaRPr lang="en-US" b="1">
              <a:cs typeface="Calibri"/>
            </a:endParaRPr>
          </a:p>
          <a:p>
            <a:pPr lvl="1"/>
            <a:r>
              <a:rPr lang="en-US">
                <a:cs typeface="Calibri"/>
              </a:rPr>
              <a:t>We still strongly encourage vendors to insert UIC as the student unique id field in the students endpoint.</a:t>
            </a:r>
          </a:p>
          <a:p>
            <a:pPr lvl="1"/>
            <a:endParaRPr lang="en-US" sz="1600">
              <a:cs typeface="Calibri"/>
            </a:endParaRPr>
          </a:p>
          <a:p>
            <a:r>
              <a:rPr lang="en-US">
                <a:cs typeface="Calibri"/>
              </a:rPr>
              <a:t>Why?</a:t>
            </a:r>
          </a:p>
          <a:p>
            <a:pPr lvl="1"/>
            <a:r>
              <a:rPr lang="en-US">
                <a:cs typeface="Calibri"/>
              </a:rPr>
              <a:t>The identification codes table will be used as the source for State Reporting and Statewide project initiatives where drawing entities and people together in a single source is necessary. </a:t>
            </a:r>
            <a:endParaRPr lang="en-US">
              <a:ea typeface="+mn-lt"/>
              <a:cs typeface="+mn-lt"/>
            </a:endParaRPr>
          </a:p>
          <a:p>
            <a:pPr lvl="1"/>
            <a:r>
              <a:rPr lang="en-US">
                <a:cs typeface="Calibri"/>
              </a:rPr>
              <a:t>Additionally most exporting will use these tables as their source, so downstream vendors can be guaranteed unique codes</a:t>
            </a:r>
          </a:p>
        </p:txBody>
      </p:sp>
    </p:spTree>
    <p:extLst>
      <p:ext uri="{BB962C8B-B14F-4D97-AF65-F5344CB8AC3E}">
        <p14:creationId xmlns:p14="http://schemas.microsoft.com/office/powerpoint/2010/main" val="1973852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624E7-0125-4765-97AB-0C05B4DC6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Single Sign-On Usage</a:t>
            </a:r>
            <a:br>
              <a:rPr lang="en-US"/>
            </a:b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950E8-9B6E-4F18-A1F9-DD7B5F8D2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3904301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MiDataHub has created a Statewide single sign-on that is growing in usage for both students and staff</a:t>
            </a:r>
          </a:p>
          <a:p>
            <a:r>
              <a:rPr lang="en-US"/>
              <a:t>Districts connect their accounts</a:t>
            </a:r>
          </a:p>
          <a:p>
            <a:pPr lvl="1"/>
            <a:r>
              <a:rPr lang="en-US"/>
              <a:t>Azure AD/O365</a:t>
            </a:r>
          </a:p>
          <a:p>
            <a:pPr lvl="1"/>
            <a:r>
              <a:rPr lang="en-US"/>
              <a:t>Google</a:t>
            </a:r>
          </a:p>
          <a:p>
            <a:pPr lvl="1"/>
            <a:r>
              <a:rPr lang="en-US"/>
              <a:t>Microsoft AD</a:t>
            </a:r>
          </a:p>
          <a:p>
            <a:pPr lvl="1"/>
            <a:r>
              <a:rPr lang="en-US"/>
              <a:t>Other SAML as available</a:t>
            </a:r>
          </a:p>
          <a:p>
            <a:r>
              <a:rPr lang="en-US"/>
              <a:t>Documentation links for vendors – on Vendor Page </a:t>
            </a:r>
            <a:r>
              <a:rPr lang="en-US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https://www.midatahub.org/support/vendor-resources/</a:t>
            </a:r>
            <a:endParaRPr lang="en-US">
              <a:solidFill>
                <a:srgbClr val="0070C0"/>
              </a:solidFill>
            </a:endParaRPr>
          </a:p>
          <a:p>
            <a:pPr lvl="1"/>
            <a:r>
              <a:rPr lang="en-US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https://www.midatahub.org/downloads/data_integration/relying_party_trust_for_client_applications_-_instructions_for_midatahub_sso_team.docx</a:t>
            </a:r>
            <a:endParaRPr lang="en-US">
              <a:solidFill>
                <a:srgbClr val="0070C0"/>
              </a:solidFill>
            </a:endParaRPr>
          </a:p>
          <a:p>
            <a:pPr lvl="1"/>
            <a:r>
              <a:rPr lang="en-US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https://www.midatahub.org/downloads/data_integration/launch_pad_implementation_-_v1.docx</a:t>
            </a:r>
            <a:endParaRPr lang="en-US">
              <a:solidFill>
                <a:srgbClr val="0070C0"/>
              </a:solidFill>
            </a:endParaRP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09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1A26E-398C-4776-A2BA-AB4122E88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KRA Prior Care Data Standards</a:t>
            </a:r>
            <a:br>
              <a:rPr lang="en-US"/>
            </a:b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A11B5-84E6-4F91-A842-1E9FE64EA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The Kindergarten Readiness Assessment (KRA) is a statewide assessment given by Johns Hopkins</a:t>
            </a:r>
          </a:p>
          <a:p>
            <a:r>
              <a:rPr lang="en-US"/>
              <a:t>One of the items needed for the assessment is the “Prior Care” status of a student.  That can be up to 3 of a number of items.</a:t>
            </a:r>
          </a:p>
          <a:p>
            <a:r>
              <a:rPr lang="en-US"/>
              <a:t>There is currently no good standardized way to collect this information across systems.</a:t>
            </a:r>
          </a:p>
          <a:p>
            <a:r>
              <a:rPr lang="en-US"/>
              <a:t>Plan is to use the Ed-Fi </a:t>
            </a:r>
            <a:r>
              <a:rPr lang="en-US" err="1"/>
              <a:t>studentEducationOrganizationAssociation.studentIndicator</a:t>
            </a:r>
            <a:r>
              <a:rPr lang="en-US"/>
              <a:t> complex for this work</a:t>
            </a:r>
          </a:p>
          <a:p>
            <a:r>
              <a:rPr lang="en-US"/>
              <a:t>Would like SIS vendors to use the following conventions to send us that data</a:t>
            </a:r>
          </a:p>
        </p:txBody>
      </p:sp>
    </p:spTree>
    <p:extLst>
      <p:ext uri="{BB962C8B-B14F-4D97-AF65-F5344CB8AC3E}">
        <p14:creationId xmlns:p14="http://schemas.microsoft.com/office/powerpoint/2010/main" val="4138184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D5BE27-B33D-41CA-AE14-FE0E304FC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6146"/>
            <a:ext cx="12192000" cy="464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907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1B0613C-30F9-4975-AD40-42B051C68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3472"/>
            <a:ext cx="12192000" cy="301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639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DEB7C-42C0-40F4-9DC5-A36CEC2B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87504-749E-49E8-BA6B-39BE263F3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Anyone interested in the “Change Queries” feature in Ed-Fi 3.x.</a:t>
            </a:r>
          </a:p>
          <a:p>
            <a:r>
              <a:rPr lang="en-US"/>
              <a:t>We implemented in v2.4 but didn’t have any users</a:t>
            </a:r>
          </a:p>
          <a:p>
            <a:r>
              <a:rPr lang="en-US"/>
              <a:t>Can do a separate webinar if needed</a:t>
            </a:r>
          </a:p>
        </p:txBody>
      </p:sp>
    </p:spTree>
    <p:extLst>
      <p:ext uri="{BB962C8B-B14F-4D97-AF65-F5344CB8AC3E}">
        <p14:creationId xmlns:p14="http://schemas.microsoft.com/office/powerpoint/2010/main" val="4253933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ED05234-59F2-438F-99BB-C1D5FE6AB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AFBBF0-B883-4E26-9359-B5CECFDCD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156D5FE-EB26-4C38-8EC5-E5FFE1B302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19987F4-3B90-44B5-BC28-BCB01759B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8454B2E-D2DB-42C2-A224-BCEC47B86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B61146-1CF0-40E1-B66E-C22BD9207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24222-F8C0-4F18-A4DF-33A893207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987" y="802299"/>
            <a:ext cx="9089865" cy="3703960"/>
          </a:xfrm>
        </p:spPr>
        <p:txBody>
          <a:bodyPr vert="horz" lIns="91440" tIns="45720" rIns="91440" bIns="0" rtlCol="0" anchor="b">
            <a:normAutofit/>
          </a:bodyPr>
          <a:lstStyle/>
          <a:p>
            <a:pPr algn="ctr"/>
            <a:r>
              <a:rPr lang="en-US" sz="6600"/>
              <a:t>Q/A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E5065C-30A9-480A-9E93-74CC14902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37976" y="4768183"/>
            <a:ext cx="838176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D5165267-B23F-4016-85F9-10FFB3471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n w="0"/>
                <a:cs typeface="Al Bayan Plain" pitchFamily="2" charset="-78"/>
              </a:rPr>
              <a:t>More Information: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Michigan Data Hub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400" err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algn="ctr" defTabSz="914400">
              <a:spcBef>
                <a:spcPct val="20000"/>
              </a:spcBef>
              <a:defRPr/>
            </a:pPr>
            <a:endParaRPr lang="en-US" sz="160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		Dirk Bradley		Kevin Bullard		Tom Johnson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Operations Manager		Support Manager		Actionable Data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Cell: 269-267-8632		Cell:  269-910-5343		Cell:  231-383-2668 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dirk.Bradley@kresa.org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4"/>
              </a:rPr>
              <a:t>Kevin.Bullard@kresa.org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5"/>
              </a:rPr>
              <a:t>tom.johnson@kresa.org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1600">
              <a:solidFill>
                <a:srgbClr val="7AB8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16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Tim Davis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V</a:t>
            </a: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endor Relations Manager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231-342-5407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6"/>
              </a:rPr>
              <a:t>Tim.Davis@midatahub.org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1600">
              <a:solidFill>
                <a:srgbClr val="7AB8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/>
              <a:t>http://www.midatahub.org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2F408-66DD-48DE-A2AB-9EC5FD9DF6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/>
          <a:lstStyle/>
          <a:p>
            <a:r>
              <a:rPr lang="en-US"/>
              <a:t>Agenda</a:t>
            </a: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134" y="1702923"/>
            <a:ext cx="8656680" cy="3917654"/>
          </a:xfrm>
        </p:spPr>
        <p:txBody>
          <a:bodyPr numCol="1">
            <a:noAutofit/>
          </a:bodyPr>
          <a:lstStyle/>
          <a:p>
            <a:pPr fontAlgn="base"/>
            <a:r>
              <a:rPr lang="en-US"/>
              <a:t>MiDataHub Status</a:t>
            </a:r>
          </a:p>
          <a:p>
            <a:pPr fontAlgn="base"/>
            <a:r>
              <a:rPr lang="en-US"/>
              <a:t>Consolidation from 5 Data Hubs to 1 Hosting Location at Oakland Schools</a:t>
            </a:r>
          </a:p>
          <a:p>
            <a:pPr fontAlgn="base"/>
            <a:r>
              <a:rPr lang="en-US"/>
              <a:t>Upgrade from Ed-Fi v2.4 to Ed-Fi v3.1</a:t>
            </a:r>
          </a:p>
          <a:p>
            <a:pPr fontAlgn="base"/>
            <a:r>
              <a:rPr lang="en-US"/>
              <a:t>Updated mappings for MSDS Reporting</a:t>
            </a:r>
          </a:p>
          <a:p>
            <a:pPr fontAlgn="base"/>
            <a:r>
              <a:rPr lang="en-US"/>
              <a:t>Descriptor usage/management</a:t>
            </a:r>
          </a:p>
          <a:p>
            <a:pPr fontAlgn="base"/>
            <a:r>
              <a:rPr lang="en-US"/>
              <a:t>Standardizations of specific data elements (UICs, building codes, etc.)</a:t>
            </a:r>
          </a:p>
          <a:p>
            <a:pPr fontAlgn="base"/>
            <a:r>
              <a:rPr lang="en-US"/>
              <a:t>Single Sign-On Usage</a:t>
            </a:r>
          </a:p>
          <a:p>
            <a:pPr fontAlgn="base"/>
            <a:r>
              <a:rPr lang="en-US"/>
              <a:t>KRA Prior Care Data Standards</a:t>
            </a:r>
          </a:p>
          <a:p>
            <a:pPr fontAlgn="base"/>
            <a:r>
              <a:rPr lang="en-US"/>
              <a:t>Q&amp;A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78958-72C4-41EC-BD0F-3DAB7AC9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7FBBD489-A7EF-4094-A5DB-2D52732E5557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/>
              <a:t>Current Participation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86B9A3-F74C-48FF-BC5D-652BF89FE2B4}"/>
              </a:ext>
            </a:extLst>
          </p:cNvPr>
          <p:cNvSpPr txBox="1"/>
          <p:nvPr/>
        </p:nvSpPr>
        <p:spPr>
          <a:xfrm>
            <a:off x="3598890" y="4221007"/>
            <a:ext cx="2667000" cy="22159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b="1"/>
              <a:t>6.6 </a:t>
            </a:r>
          </a:p>
          <a:p>
            <a:pPr algn="ctr"/>
            <a:r>
              <a:rPr lang="en-US" b="1"/>
              <a:t>Systems Integrated per District</a:t>
            </a:r>
          </a:p>
          <a:p>
            <a:pPr algn="ctr"/>
            <a:endParaRPr lang="en-US" b="1"/>
          </a:p>
          <a:p>
            <a:pPr algn="ctr"/>
            <a:endParaRPr lang="en-US" b="1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5AE533-F2F4-614B-86FD-A548502E52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28181" y="0"/>
            <a:ext cx="5236442" cy="685800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790F6B-F9D7-D249-B5DB-725E3E99F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26346"/>
              </p:ext>
            </p:extLst>
          </p:nvPr>
        </p:nvGraphicFramePr>
        <p:xfrm>
          <a:off x="209966" y="1259958"/>
          <a:ext cx="6055924" cy="2358226"/>
        </p:xfrm>
        <a:graphic>
          <a:graphicData uri="http://schemas.openxmlformats.org/drawingml/2006/table">
            <a:tbl>
              <a:tblPr/>
              <a:tblGrid>
                <a:gridCol w="1513981">
                  <a:extLst>
                    <a:ext uri="{9D8B030D-6E8A-4147-A177-3AD203B41FA5}">
                      <a16:colId xmlns:a16="http://schemas.microsoft.com/office/drawing/2014/main" val="1923850249"/>
                    </a:ext>
                  </a:extLst>
                </a:gridCol>
                <a:gridCol w="1513981">
                  <a:extLst>
                    <a:ext uri="{9D8B030D-6E8A-4147-A177-3AD203B41FA5}">
                      <a16:colId xmlns:a16="http://schemas.microsoft.com/office/drawing/2014/main" val="3521908926"/>
                    </a:ext>
                  </a:extLst>
                </a:gridCol>
                <a:gridCol w="1498964">
                  <a:extLst>
                    <a:ext uri="{9D8B030D-6E8A-4147-A177-3AD203B41FA5}">
                      <a16:colId xmlns:a16="http://schemas.microsoft.com/office/drawing/2014/main" val="229944426"/>
                    </a:ext>
                  </a:extLst>
                </a:gridCol>
                <a:gridCol w="1528998">
                  <a:extLst>
                    <a:ext uri="{9D8B030D-6E8A-4147-A177-3AD203B41FA5}">
                      <a16:colId xmlns:a16="http://schemas.microsoft.com/office/drawing/2014/main" val="2913601948"/>
                    </a:ext>
                  </a:extLst>
                </a:gridCol>
              </a:tblGrid>
              <a:tr h="433356">
                <a:tc>
                  <a:txBody>
                    <a:bodyPr/>
                    <a:lstStyle/>
                    <a:p>
                      <a:pPr rtl="0" fontAlgn="b"/>
                      <a:endParaRPr lang="en-US" sz="20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Live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effectLst/>
                        </a:rPr>
                        <a:t>In-Process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Total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512977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Districts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solidFill>
                            <a:srgbClr val="FFFFFF"/>
                          </a:solidFill>
                          <a:effectLst/>
                        </a:rPr>
                        <a:t>567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effectLst/>
                        </a:rPr>
                        <a:t>163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730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923430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Districts 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solidFill>
                            <a:srgbClr val="FFFFFF"/>
                          </a:solidFill>
                          <a:effectLst/>
                        </a:rPr>
                        <a:t>64%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effectLst/>
                        </a:rPr>
                        <a:t>18%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82%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03106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Headcount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solidFill>
                            <a:srgbClr val="FFFFFF"/>
                          </a:solidFill>
                          <a:effectLst/>
                        </a:rPr>
                        <a:t>1,241,909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effectLst/>
                        </a:rPr>
                        <a:t>n/a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n/a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754605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Students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solidFill>
                            <a:srgbClr val="FFFFFF"/>
                          </a:solidFill>
                          <a:effectLst/>
                        </a:rPr>
                        <a:t>1,181,426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effectLst/>
                        </a:rPr>
                        <a:t>165,688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1,347,114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772163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Students 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solidFill>
                            <a:srgbClr val="FFFFFF"/>
                          </a:solidFill>
                          <a:effectLst/>
                        </a:rPr>
                        <a:t>78%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>
                          <a:effectLst/>
                        </a:rPr>
                        <a:t>11%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89%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982319"/>
                  </a:ext>
                </a:extLst>
              </a:tr>
            </a:tbl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7FF1E05-B3E6-2743-BCA7-022EC79E9F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8302369"/>
              </p:ext>
            </p:extLst>
          </p:nvPr>
        </p:nvGraphicFramePr>
        <p:xfrm>
          <a:off x="54552" y="3949907"/>
          <a:ext cx="3533462" cy="2758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1469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57316-05B9-4EA9-BF38-B4B6DC1B2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Consolidation from 5 hubs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92114-99A6-4DAF-B571-9A2D5168A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121117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Currently 5 data hubs located in </a:t>
            </a:r>
          </a:p>
          <a:p>
            <a:pPr lvl="1"/>
            <a:r>
              <a:rPr lang="en-US"/>
              <a:t>Copper Country ISD/REMC 1 (CC) – Rural Northern Michigan Hub</a:t>
            </a:r>
          </a:p>
          <a:p>
            <a:pPr lvl="1"/>
            <a:r>
              <a:rPr lang="en-US"/>
              <a:t>Kalamazoo RESA (KZ) – Southwest Michigan Hub</a:t>
            </a:r>
          </a:p>
          <a:p>
            <a:pPr lvl="1"/>
            <a:r>
              <a:rPr lang="en-US"/>
              <a:t>Kent County ISD (KC) – Kent Region Hub</a:t>
            </a:r>
          </a:p>
          <a:p>
            <a:pPr lvl="1"/>
            <a:r>
              <a:rPr lang="en-US"/>
              <a:t>Oakland Schools (OS) – Greater Michigan Educational Consortium Hub</a:t>
            </a:r>
          </a:p>
          <a:p>
            <a:pPr lvl="1"/>
            <a:r>
              <a:rPr lang="en-US"/>
              <a:t>Wexford-Missaukee ISD (WM) – Intra-Michigan Consortium Hub</a:t>
            </a:r>
          </a:p>
          <a:p>
            <a:r>
              <a:rPr lang="en-US"/>
              <a:t>New hub will be at Oakland Schools location</a:t>
            </a:r>
          </a:p>
          <a:p>
            <a:r>
              <a:rPr lang="en-US"/>
              <a:t>Existing domain names to be pointed to new IP addresses at Oakland</a:t>
            </a:r>
          </a:p>
          <a:p>
            <a:r>
              <a:rPr lang="en-US"/>
              <a:t>New URLs and Timeframe</a:t>
            </a:r>
          </a:p>
          <a:p>
            <a:pPr lvl="1"/>
            <a:r>
              <a:rPr lang="en-US"/>
              <a:t>Cockpit URL: portalhub.midatahub.org/</a:t>
            </a:r>
            <a:r>
              <a:rPr lang="en-US" err="1"/>
              <a:t>OperationsCockpit</a:t>
            </a:r>
            <a:r>
              <a:rPr lang="en-US"/>
              <a:t>/</a:t>
            </a:r>
          </a:p>
          <a:p>
            <a:pPr lvl="1"/>
            <a:r>
              <a:rPr lang="en-US" err="1"/>
              <a:t>Api</a:t>
            </a:r>
            <a:r>
              <a:rPr lang="en-US"/>
              <a:t> URL: apihub.midatahub.org/</a:t>
            </a:r>
          </a:p>
          <a:p>
            <a:pPr lvl="1"/>
            <a:r>
              <a:rPr lang="en-US"/>
              <a:t>Due Date:  July 13th-17th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84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F6701-E6E2-428F-BF83-A0D495CD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Upgrade from Ed-Fi v2.4 to Ed-Fi v3.1.1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799EB-7958-46A9-8E7B-6A5905EA5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Swagger and Sandbox Admin Site are both available</a:t>
            </a:r>
          </a:p>
          <a:p>
            <a:pPr lvl="1"/>
            <a:r>
              <a:rPr lang="en-US"/>
              <a:t>V3.1.1 Sandbox Administration Site:  </a:t>
            </a:r>
            <a:r>
              <a:rPr lang="en-US">
                <a:hlinkClick r:id="rId2"/>
              </a:rPr>
              <a:t>https://apihub-st-sandbox.midatahub.org/Admin</a:t>
            </a:r>
            <a:r>
              <a:rPr lang="en-US"/>
              <a:t> </a:t>
            </a:r>
          </a:p>
          <a:p>
            <a:pPr lvl="1"/>
            <a:r>
              <a:rPr lang="en-US"/>
              <a:t>V3.1.1 Swagger Site:  </a:t>
            </a:r>
            <a:r>
              <a:rPr lang="en-US">
                <a:hlinkClick r:id="rId3"/>
              </a:rPr>
              <a:t>https://apihub-st-sandbox.midatahub.org/Swagger/</a:t>
            </a:r>
            <a:r>
              <a:rPr lang="en-US"/>
              <a:t> </a:t>
            </a:r>
          </a:p>
          <a:p>
            <a:r>
              <a:rPr lang="en-US"/>
              <a:t>Staging cockpit is currently up – we can create districts for population testing</a:t>
            </a:r>
          </a:p>
          <a:p>
            <a:pPr lvl="1"/>
            <a:r>
              <a:rPr lang="en-US">
                <a:hlinkClick r:id="rId4"/>
              </a:rPr>
              <a:t>https://portalhub-st.midatahub.org/OperationsCockpit/</a:t>
            </a:r>
            <a:r>
              <a:rPr lang="en-US"/>
              <a:t> </a:t>
            </a:r>
          </a:p>
          <a:p>
            <a:pPr lvl="1"/>
            <a:r>
              <a:rPr lang="en-US"/>
              <a:t>Need to know district number you want to use</a:t>
            </a:r>
          </a:p>
          <a:p>
            <a:r>
              <a:rPr lang="en-US"/>
              <a:t>Production cockpit to be deployed in next few weeks at Oakland Schools</a:t>
            </a:r>
          </a:p>
          <a:p>
            <a:r>
              <a:rPr lang="en-US"/>
              <a:t>Live usage expected end of July/Early August</a:t>
            </a:r>
          </a:p>
        </p:txBody>
      </p:sp>
    </p:spTree>
    <p:extLst>
      <p:ext uri="{BB962C8B-B14F-4D97-AF65-F5344CB8AC3E}">
        <p14:creationId xmlns:p14="http://schemas.microsoft.com/office/powerpoint/2010/main" val="336541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2703D-20C9-4C8B-A3F6-702F9B3B0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3.1.1 upgrades still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12E05-D3B1-4ACC-B70D-EDBCB80E29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err="1"/>
              <a:t>MiDX</a:t>
            </a:r>
            <a:endParaRPr lang="en-US"/>
          </a:p>
          <a:p>
            <a:r>
              <a:rPr lang="en-US"/>
              <a:t>Assessment Inbound Integrations</a:t>
            </a:r>
          </a:p>
          <a:p>
            <a:r>
              <a:rPr lang="en-US"/>
              <a:t>WHD-4241 - Combine assessment files in bulk loader processing to optimize hash file utilization</a:t>
            </a:r>
          </a:p>
          <a:p>
            <a:r>
              <a:rPr lang="en-US"/>
              <a:t>WHD-4238 - Issue with Assessment Profile not including descriptors</a:t>
            </a:r>
          </a:p>
          <a:p>
            <a:r>
              <a:rPr lang="en-US"/>
              <a:t>Assessment API</a:t>
            </a:r>
          </a:p>
          <a:p>
            <a:r>
              <a:rPr lang="en-US"/>
              <a:t>Dashboard</a:t>
            </a:r>
          </a:p>
          <a:p>
            <a:r>
              <a:rPr lang="en-US"/>
              <a:t>ODS Management</a:t>
            </a:r>
          </a:p>
          <a:p>
            <a:r>
              <a:rPr lang="en-US"/>
              <a:t>ODS Anonymizer</a:t>
            </a:r>
          </a:p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921EA-EC68-4DBF-B0C8-090D7086B2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err="1"/>
              <a:t>Dedup</a:t>
            </a:r>
            <a:r>
              <a:rPr lang="en-US"/>
              <a:t> Loader</a:t>
            </a:r>
          </a:p>
          <a:p>
            <a:r>
              <a:rPr lang="en-US"/>
              <a:t>Maintenance Scripts (review)</a:t>
            </a:r>
          </a:p>
          <a:p>
            <a:r>
              <a:rPr lang="en-US"/>
              <a:t>CSV Outbound Integrations (review)</a:t>
            </a:r>
          </a:p>
          <a:p>
            <a:r>
              <a:rPr lang="en-US"/>
              <a:t>SSRS Reports</a:t>
            </a:r>
          </a:p>
          <a:p>
            <a:r>
              <a:rPr lang="en-US"/>
              <a:t>WHD-4240 - Reactivate API Integration logging display in the Cockpit</a:t>
            </a:r>
          </a:p>
          <a:p>
            <a:r>
              <a:rPr lang="en-US"/>
              <a:t>WHD-4239 - Issue with deleted proxy remaining on the Cockpit page</a:t>
            </a:r>
          </a:p>
          <a:p>
            <a:r>
              <a:rPr lang="en-US"/>
              <a:t>MiLearn Compatibility Checks</a:t>
            </a:r>
          </a:p>
          <a:p>
            <a:r>
              <a:rPr lang="en-US"/>
              <a:t>Correct issue with District of Residency</a:t>
            </a:r>
          </a:p>
        </p:txBody>
      </p:sp>
    </p:spTree>
    <p:extLst>
      <p:ext uri="{BB962C8B-B14F-4D97-AF65-F5344CB8AC3E}">
        <p14:creationId xmlns:p14="http://schemas.microsoft.com/office/powerpoint/2010/main" val="1760729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7F7A0-7AE5-0547-A9B9-367CBD6F5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Updated mappings for MSDS 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E1C14-B9DB-4C44-A04F-952D00EC1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The 2019-20 v3.1.1 mappings are available and mostly up to date</a:t>
            </a:r>
          </a:p>
          <a:p>
            <a:pPr lvl="1"/>
            <a:r>
              <a:rPr lang="en-US"/>
              <a:t>Discipline – </a:t>
            </a:r>
            <a:r>
              <a:rPr lang="en-US" err="1"/>
              <a:t>OrderOfDiscipline</a:t>
            </a:r>
            <a:endParaRPr lang="en-US"/>
          </a:p>
          <a:p>
            <a:pPr lvl="1"/>
            <a:r>
              <a:rPr lang="en-US"/>
              <a:t>Personal Curriculum – Credit Modification </a:t>
            </a:r>
          </a:p>
          <a:p>
            <a:pPr lvl="1"/>
            <a:r>
              <a:rPr lang="en-US"/>
              <a:t>LEP – </a:t>
            </a:r>
            <a:r>
              <a:rPr lang="en-US" err="1"/>
              <a:t>ReEntyDate</a:t>
            </a:r>
            <a:r>
              <a:rPr lang="en-US"/>
              <a:t> and move to </a:t>
            </a:r>
            <a:r>
              <a:rPr lang="en-US" err="1"/>
              <a:t>StudentLanguangeInstructionProgramAssociation</a:t>
            </a:r>
            <a:endParaRPr lang="en-US"/>
          </a:p>
          <a:p>
            <a:r>
              <a:rPr lang="en-US"/>
              <a:t>The 2020-21 v3.1.1 mappings are under development with plans to complete by mid-July</a:t>
            </a:r>
          </a:p>
          <a:p>
            <a:r>
              <a:rPr lang="en-US"/>
              <a:t>Weekly development status meetings to ensure progress</a:t>
            </a:r>
          </a:p>
          <a:p>
            <a:r>
              <a:rPr lang="en-US"/>
              <a:t>Continuing piloting with one district per SIS</a:t>
            </a:r>
          </a:p>
          <a:p>
            <a:endParaRPr lang="en-US"/>
          </a:p>
        </p:txBody>
      </p:sp>
      <p:pic>
        <p:nvPicPr>
          <p:cNvPr id="4" name="Picture 8" descr="/var/folders/5_/yn4rdqwj25l7by1t137c67nc0000gn/T/com.microsoft.Powerpoint/WebArchiveCopyPasteTempFiles/2Q==">
            <a:extLst>
              <a:ext uri="{FF2B5EF4-FFF2-40B4-BE49-F238E27FC236}">
                <a16:creationId xmlns:a16="http://schemas.microsoft.com/office/drawing/2014/main" id="{FA6D96BF-F4E0-4AE7-8961-ED557881F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784" y="440136"/>
            <a:ext cx="19304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26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40E89-C0E2-4B1A-A4D9-CEC3C59F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Descriptor usage/management</a:t>
            </a:r>
            <a:br>
              <a:rPr lang="en-US"/>
            </a:b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FD5AF-9AFD-4A62-AD00-5F2618A9F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cs typeface="Calibri"/>
              </a:rPr>
              <a:t>Two main namespaces that a vendor will use:</a:t>
            </a:r>
          </a:p>
          <a:p>
            <a:pPr lvl="1"/>
            <a:r>
              <a:rPr lang="en-US">
                <a:cs typeface="Calibri"/>
              </a:rPr>
              <a:t>For consistency we are requesting all vendors pull and use descriptors from the hub</a:t>
            </a:r>
          </a:p>
          <a:p>
            <a:pPr lvl="1"/>
            <a:r>
              <a:rPr lang="en-US" err="1">
                <a:cs typeface="Calibri"/>
              </a:rPr>
              <a:t>Edfi</a:t>
            </a:r>
            <a:r>
              <a:rPr lang="en-US">
                <a:cs typeface="Calibri"/>
              </a:rPr>
              <a:t> – core namespace with core values, should be available in most </a:t>
            </a:r>
            <a:r>
              <a:rPr lang="en-US" err="1">
                <a:cs typeface="Calibri"/>
              </a:rPr>
              <a:t>edfi</a:t>
            </a:r>
            <a:r>
              <a:rPr lang="en-US">
                <a:cs typeface="Calibri"/>
              </a:rPr>
              <a:t> implementations</a:t>
            </a:r>
          </a:p>
          <a:p>
            <a:pPr lvl="2"/>
            <a:r>
              <a:rPr lang="en-US">
                <a:cs typeface="Calibri"/>
              </a:rPr>
              <a:t>Ex:  uri://ed-fi.org/AttendanceEventCategoryDescriptor</a:t>
            </a:r>
          </a:p>
          <a:p>
            <a:pPr lvl="1"/>
            <a:r>
              <a:rPr lang="en-US" err="1">
                <a:cs typeface="Calibri"/>
              </a:rPr>
              <a:t>Midatahub</a:t>
            </a:r>
            <a:r>
              <a:rPr lang="en-US">
                <a:cs typeface="Calibri"/>
              </a:rPr>
              <a:t> – namespace for datahub extensions</a:t>
            </a:r>
          </a:p>
          <a:p>
            <a:pPr lvl="2"/>
            <a:r>
              <a:rPr lang="en-US">
                <a:cs typeface="Calibri"/>
              </a:rPr>
              <a:t>Ex:  </a:t>
            </a:r>
            <a:r>
              <a:rPr lang="en-US"/>
              <a:t>uri://midatahub.org/ProgramCodeDescriptor</a:t>
            </a:r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Descriptors on Vendor Resources page </a:t>
            </a:r>
          </a:p>
          <a:p>
            <a:pPr lvl="1"/>
            <a:r>
              <a:rPr lang="en-US">
                <a:cs typeface="Calibri"/>
                <a:hlinkClick r:id="rId2"/>
              </a:rPr>
              <a:t>https://www.midatahub.org/downloads/data_integration/midatahub-v3.1.1-descriptor-20200326-1448.xlsx</a:t>
            </a:r>
            <a:r>
              <a:rPr lang="en-US">
                <a:cs typeface="Calibri"/>
              </a:rPr>
              <a:t> </a:t>
            </a:r>
          </a:p>
          <a:p>
            <a:pPr marL="457200" lvl="1" indent="0">
              <a:buNone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6809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D8703-077C-4E93-BCC5-CA6DFC3C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Standardizations of specific data elements </a:t>
            </a:r>
            <a:br>
              <a:rPr lang="en-US"/>
            </a:br>
            <a:r>
              <a:rPr lang="en-US"/>
              <a:t>(UICs, building codes, etc.)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F0AE9-1B27-4A13-9054-7993BE86F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>
                <a:cs typeface="Calibri"/>
              </a:rPr>
              <a:t>Use of identification code tables:</a:t>
            </a:r>
          </a:p>
          <a:p>
            <a:pPr lvl="1"/>
            <a:r>
              <a:rPr lang="en-US">
                <a:cs typeface="Calibri"/>
              </a:rPr>
              <a:t>Educational entities (ESC,LEA, Schools endpoints)– all entities minimally need to have their state organization code (EEM code) entered in the education organization identification codes table. Please use the </a:t>
            </a:r>
            <a:r>
              <a:rPr lang="en-US" err="1">
                <a:ea typeface="+mn-lt"/>
                <a:cs typeface="+mn-lt"/>
              </a:rPr>
              <a:t>EducationOrganizationIdentificationSystemDescriptor</a:t>
            </a:r>
            <a:r>
              <a:rPr lang="en-US">
                <a:ea typeface="+mn-lt"/>
                <a:cs typeface="+mn-lt"/>
              </a:rPr>
              <a:t> of SEA for these values.</a:t>
            </a:r>
          </a:p>
          <a:p>
            <a:r>
              <a:rPr lang="en-US">
                <a:ea typeface="+mn-lt"/>
                <a:cs typeface="+mn-lt"/>
              </a:rPr>
              <a:t>Staff identification Codes (Staffs endpoint) - Need to have PIC (Personnel Identification Code issued by the State) inserted in the staff codes table using the </a:t>
            </a:r>
            <a:r>
              <a:rPr lang="en-US" err="1">
                <a:ea typeface="+mn-lt"/>
                <a:cs typeface="+mn-lt"/>
              </a:rPr>
              <a:t>StaffIdentificationSystemDescriptor</a:t>
            </a:r>
            <a:r>
              <a:rPr lang="en-US">
                <a:ea typeface="+mn-lt"/>
                <a:cs typeface="+mn-lt"/>
              </a:rPr>
              <a:t>  of State.</a:t>
            </a:r>
            <a:br>
              <a:rPr lang="en-US"/>
            </a:b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398791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2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Gallery</vt:lpstr>
      <vt:lpstr>3_Office Theme</vt:lpstr>
      <vt:lpstr>Michigan Data Hub Vendor Update, June 2020 </vt:lpstr>
      <vt:lpstr>Agenda </vt:lpstr>
      <vt:lpstr>PowerPoint Presentation</vt:lpstr>
      <vt:lpstr>Consolidation from 5 hubs to 1</vt:lpstr>
      <vt:lpstr>Upgrade from Ed-Fi v2.4 to Ed-Fi v3.1.1</vt:lpstr>
      <vt:lpstr>3.1.1 upgrades still in progress</vt:lpstr>
      <vt:lpstr>Updated mappings for MSDS Reporting</vt:lpstr>
      <vt:lpstr>Descriptor usage/management </vt:lpstr>
      <vt:lpstr>Standardizations of specific data elements  (UICs, building codes, etc.)</vt:lpstr>
      <vt:lpstr>Standardizations of specific data elements  (UICs, building codes, etc.)</vt:lpstr>
      <vt:lpstr>Single Sign-On Usage </vt:lpstr>
      <vt:lpstr>KRA Prior Care Data Standards </vt:lpstr>
      <vt:lpstr>PowerPoint Presentation</vt:lpstr>
      <vt:lpstr>PowerPoint Presentation</vt:lpstr>
      <vt:lpstr>Poll</vt:lpstr>
      <vt:lpstr>Q/A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Michigan Data Hub Vendor Update, Summer 2019</dc:title>
  <dc:creator>Anne Crylen</dc:creator>
  <cp:revision>1</cp:revision>
  <dcterms:created xsi:type="dcterms:W3CDTF">2019-07-09T14:49:08Z</dcterms:created>
  <dcterms:modified xsi:type="dcterms:W3CDTF">2020-06-23T14:56:16Z</dcterms:modified>
</cp:coreProperties>
</file>